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5" r:id="rId3"/>
    <p:sldId id="288" r:id="rId4"/>
    <p:sldId id="305" r:id="rId5"/>
    <p:sldId id="306" r:id="rId6"/>
    <p:sldId id="308" r:id="rId7"/>
    <p:sldId id="309" r:id="rId8"/>
    <p:sldId id="287" r:id="rId9"/>
    <p:sldId id="289" r:id="rId10"/>
    <p:sldId id="297" r:id="rId11"/>
    <p:sldId id="296" r:id="rId12"/>
    <p:sldId id="310" r:id="rId13"/>
    <p:sldId id="299" r:id="rId14"/>
    <p:sldId id="300" r:id="rId15"/>
    <p:sldId id="304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EEF"/>
    <a:srgbClr val="404040"/>
    <a:srgbClr val="DCBA91"/>
    <a:srgbClr val="365655"/>
    <a:srgbClr val="7F7F7F"/>
    <a:srgbClr val="EEEFEF"/>
    <a:srgbClr val="E6E7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>
      <p:cViewPr varScale="1">
        <p:scale>
          <a:sx n="62" d="100"/>
          <a:sy n="62" d="100"/>
        </p:scale>
        <p:origin x="66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6412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rgbClr val="E6E7E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792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61CF-E792-4FE7-B61B-E04C51A9C613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B648-FC56-44D5-AE3E-4C3185B8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247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61CF-E792-4FE7-B61B-E04C51A9C613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B648-FC56-44D5-AE3E-4C3185B8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940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6412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rgbClr val="E6E7E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0140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6412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rgbClr val="E6E7E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제목 1"/>
          <p:cNvSpPr>
            <a:spLocks noGrp="1"/>
          </p:cNvSpPr>
          <p:nvPr>
            <p:ph type="title" hasCustomPrompt="1"/>
          </p:nvPr>
        </p:nvSpPr>
        <p:spPr>
          <a:xfrm>
            <a:off x="838200" y="279264"/>
            <a:ext cx="10515600" cy="692150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PLEASE, ENTER THE TEXT HERE.</a:t>
            </a:r>
          </a:p>
        </p:txBody>
      </p:sp>
      <p:sp>
        <p:nvSpPr>
          <p:cNvPr id="4" name="Freeform 9"/>
          <p:cNvSpPr>
            <a:spLocks/>
          </p:cNvSpPr>
          <p:nvPr userDrawn="1"/>
        </p:nvSpPr>
        <p:spPr bwMode="auto">
          <a:xfrm>
            <a:off x="220877" y="887140"/>
            <a:ext cx="727075" cy="727075"/>
          </a:xfrm>
          <a:custGeom>
            <a:avLst/>
            <a:gdLst>
              <a:gd name="T0" fmla="*/ 541 w 594"/>
              <a:gd name="T1" fmla="*/ 21 h 594"/>
              <a:gd name="T2" fmla="*/ 374 w 594"/>
              <a:gd name="T3" fmla="*/ 152 h 594"/>
              <a:gd name="T4" fmla="*/ 302 w 594"/>
              <a:gd name="T5" fmla="*/ 121 h 594"/>
              <a:gd name="T6" fmla="*/ 316 w 594"/>
              <a:gd name="T7" fmla="*/ 92 h 594"/>
              <a:gd name="T8" fmla="*/ 313 w 594"/>
              <a:gd name="T9" fmla="*/ 90 h 594"/>
              <a:gd name="T10" fmla="*/ 281 w 594"/>
              <a:gd name="T11" fmla="*/ 106 h 594"/>
              <a:gd name="T12" fmla="*/ 276 w 594"/>
              <a:gd name="T13" fmla="*/ 111 h 594"/>
              <a:gd name="T14" fmla="*/ 249 w 594"/>
              <a:gd name="T15" fmla="*/ 99 h 594"/>
              <a:gd name="T16" fmla="*/ 251 w 594"/>
              <a:gd name="T17" fmla="*/ 98 h 594"/>
              <a:gd name="T18" fmla="*/ 267 w 594"/>
              <a:gd name="T19" fmla="*/ 65 h 594"/>
              <a:gd name="T20" fmla="*/ 265 w 594"/>
              <a:gd name="T21" fmla="*/ 63 h 594"/>
              <a:gd name="T22" fmla="*/ 232 w 594"/>
              <a:gd name="T23" fmla="*/ 79 h 594"/>
              <a:gd name="T24" fmla="*/ 224 w 594"/>
              <a:gd name="T25" fmla="*/ 88 h 594"/>
              <a:gd name="T26" fmla="*/ 201 w 594"/>
              <a:gd name="T27" fmla="*/ 79 h 594"/>
              <a:gd name="T28" fmla="*/ 108 w 594"/>
              <a:gd name="T29" fmla="*/ 83 h 594"/>
              <a:gd name="T30" fmla="*/ 267 w 594"/>
              <a:gd name="T31" fmla="*/ 255 h 594"/>
              <a:gd name="T32" fmla="*/ 148 w 594"/>
              <a:gd name="T33" fmla="*/ 410 h 594"/>
              <a:gd name="T34" fmla="*/ 78 w 594"/>
              <a:gd name="T35" fmla="*/ 403 h 594"/>
              <a:gd name="T36" fmla="*/ 0 w 594"/>
              <a:gd name="T37" fmla="*/ 443 h 594"/>
              <a:gd name="T38" fmla="*/ 96 w 594"/>
              <a:gd name="T39" fmla="*/ 461 h 594"/>
              <a:gd name="T40" fmla="*/ 128 w 594"/>
              <a:gd name="T41" fmla="*/ 467 h 594"/>
              <a:gd name="T42" fmla="*/ 133 w 594"/>
              <a:gd name="T43" fmla="*/ 498 h 594"/>
              <a:gd name="T44" fmla="*/ 151 w 594"/>
              <a:gd name="T45" fmla="*/ 594 h 594"/>
              <a:gd name="T46" fmla="*/ 191 w 594"/>
              <a:gd name="T47" fmla="*/ 516 h 594"/>
              <a:gd name="T48" fmla="*/ 184 w 594"/>
              <a:gd name="T49" fmla="*/ 446 h 594"/>
              <a:gd name="T50" fmla="*/ 339 w 594"/>
              <a:gd name="T51" fmla="*/ 328 h 594"/>
              <a:gd name="T52" fmla="*/ 511 w 594"/>
              <a:gd name="T53" fmla="*/ 486 h 594"/>
              <a:gd name="T54" fmla="*/ 515 w 594"/>
              <a:gd name="T55" fmla="*/ 393 h 594"/>
              <a:gd name="T56" fmla="*/ 506 w 594"/>
              <a:gd name="T57" fmla="*/ 371 h 594"/>
              <a:gd name="T58" fmla="*/ 515 w 594"/>
              <a:gd name="T59" fmla="*/ 362 h 594"/>
              <a:gd name="T60" fmla="*/ 531 w 594"/>
              <a:gd name="T61" fmla="*/ 330 h 594"/>
              <a:gd name="T62" fmla="*/ 529 w 594"/>
              <a:gd name="T63" fmla="*/ 327 h 594"/>
              <a:gd name="T64" fmla="*/ 496 w 594"/>
              <a:gd name="T65" fmla="*/ 344 h 594"/>
              <a:gd name="T66" fmla="*/ 495 w 594"/>
              <a:gd name="T67" fmla="*/ 345 h 594"/>
              <a:gd name="T68" fmla="*/ 484 w 594"/>
              <a:gd name="T69" fmla="*/ 318 h 594"/>
              <a:gd name="T70" fmla="*/ 488 w 594"/>
              <a:gd name="T71" fmla="*/ 314 h 594"/>
              <a:gd name="T72" fmla="*/ 504 w 594"/>
              <a:gd name="T73" fmla="*/ 281 h 594"/>
              <a:gd name="T74" fmla="*/ 502 w 594"/>
              <a:gd name="T75" fmla="*/ 279 h 594"/>
              <a:gd name="T76" fmla="*/ 473 w 594"/>
              <a:gd name="T77" fmla="*/ 292 h 594"/>
              <a:gd name="T78" fmla="*/ 443 w 594"/>
              <a:gd name="T79" fmla="*/ 220 h 594"/>
              <a:gd name="T80" fmla="*/ 573 w 594"/>
              <a:gd name="T81" fmla="*/ 53 h 594"/>
              <a:gd name="T82" fmla="*/ 589 w 594"/>
              <a:gd name="T83" fmla="*/ 5 h 594"/>
              <a:gd name="T84" fmla="*/ 541 w 594"/>
              <a:gd name="T85" fmla="*/ 21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94" h="594">
                <a:moveTo>
                  <a:pt x="541" y="21"/>
                </a:moveTo>
                <a:cubicBezTo>
                  <a:pt x="374" y="152"/>
                  <a:pt x="374" y="152"/>
                  <a:pt x="374" y="152"/>
                </a:cubicBezTo>
                <a:cubicBezTo>
                  <a:pt x="302" y="121"/>
                  <a:pt x="302" y="121"/>
                  <a:pt x="302" y="121"/>
                </a:cubicBezTo>
                <a:cubicBezTo>
                  <a:pt x="314" y="109"/>
                  <a:pt x="320" y="96"/>
                  <a:pt x="316" y="92"/>
                </a:cubicBezTo>
                <a:cubicBezTo>
                  <a:pt x="313" y="90"/>
                  <a:pt x="313" y="90"/>
                  <a:pt x="313" y="90"/>
                </a:cubicBezTo>
                <a:cubicBezTo>
                  <a:pt x="309" y="85"/>
                  <a:pt x="294" y="93"/>
                  <a:pt x="281" y="106"/>
                </a:cubicBezTo>
                <a:cubicBezTo>
                  <a:pt x="279" y="108"/>
                  <a:pt x="278" y="109"/>
                  <a:pt x="276" y="111"/>
                </a:cubicBezTo>
                <a:cubicBezTo>
                  <a:pt x="249" y="99"/>
                  <a:pt x="249" y="99"/>
                  <a:pt x="249" y="99"/>
                </a:cubicBezTo>
                <a:cubicBezTo>
                  <a:pt x="250" y="99"/>
                  <a:pt x="250" y="98"/>
                  <a:pt x="251" y="98"/>
                </a:cubicBezTo>
                <a:cubicBezTo>
                  <a:pt x="264" y="84"/>
                  <a:pt x="271" y="70"/>
                  <a:pt x="267" y="65"/>
                </a:cubicBezTo>
                <a:cubicBezTo>
                  <a:pt x="265" y="63"/>
                  <a:pt x="265" y="63"/>
                  <a:pt x="265" y="63"/>
                </a:cubicBezTo>
                <a:cubicBezTo>
                  <a:pt x="260" y="58"/>
                  <a:pt x="245" y="66"/>
                  <a:pt x="232" y="79"/>
                </a:cubicBezTo>
                <a:cubicBezTo>
                  <a:pt x="229" y="82"/>
                  <a:pt x="226" y="85"/>
                  <a:pt x="224" y="88"/>
                </a:cubicBezTo>
                <a:cubicBezTo>
                  <a:pt x="201" y="79"/>
                  <a:pt x="201" y="79"/>
                  <a:pt x="201" y="79"/>
                </a:cubicBezTo>
                <a:cubicBezTo>
                  <a:pt x="108" y="83"/>
                  <a:pt x="108" y="83"/>
                  <a:pt x="108" y="83"/>
                </a:cubicBezTo>
                <a:cubicBezTo>
                  <a:pt x="108" y="83"/>
                  <a:pt x="364" y="190"/>
                  <a:pt x="267" y="255"/>
                </a:cubicBezTo>
                <a:cubicBezTo>
                  <a:pt x="223" y="284"/>
                  <a:pt x="148" y="410"/>
                  <a:pt x="148" y="410"/>
                </a:cubicBezTo>
                <a:cubicBezTo>
                  <a:pt x="78" y="403"/>
                  <a:pt x="78" y="403"/>
                  <a:pt x="78" y="403"/>
                </a:cubicBezTo>
                <a:cubicBezTo>
                  <a:pt x="0" y="443"/>
                  <a:pt x="0" y="443"/>
                  <a:pt x="0" y="443"/>
                </a:cubicBezTo>
                <a:cubicBezTo>
                  <a:pt x="96" y="461"/>
                  <a:pt x="96" y="461"/>
                  <a:pt x="96" y="461"/>
                </a:cubicBezTo>
                <a:cubicBezTo>
                  <a:pt x="128" y="467"/>
                  <a:pt x="128" y="467"/>
                  <a:pt x="128" y="467"/>
                </a:cubicBezTo>
                <a:cubicBezTo>
                  <a:pt x="133" y="498"/>
                  <a:pt x="133" y="498"/>
                  <a:pt x="133" y="498"/>
                </a:cubicBezTo>
                <a:cubicBezTo>
                  <a:pt x="151" y="594"/>
                  <a:pt x="151" y="594"/>
                  <a:pt x="151" y="594"/>
                </a:cubicBezTo>
                <a:cubicBezTo>
                  <a:pt x="191" y="516"/>
                  <a:pt x="191" y="516"/>
                  <a:pt x="191" y="516"/>
                </a:cubicBezTo>
                <a:cubicBezTo>
                  <a:pt x="184" y="446"/>
                  <a:pt x="184" y="446"/>
                  <a:pt x="184" y="446"/>
                </a:cubicBezTo>
                <a:cubicBezTo>
                  <a:pt x="184" y="446"/>
                  <a:pt x="310" y="371"/>
                  <a:pt x="339" y="328"/>
                </a:cubicBezTo>
                <a:cubicBezTo>
                  <a:pt x="404" y="231"/>
                  <a:pt x="511" y="486"/>
                  <a:pt x="511" y="486"/>
                </a:cubicBezTo>
                <a:cubicBezTo>
                  <a:pt x="515" y="393"/>
                  <a:pt x="515" y="393"/>
                  <a:pt x="515" y="393"/>
                </a:cubicBezTo>
                <a:cubicBezTo>
                  <a:pt x="506" y="371"/>
                  <a:pt x="506" y="371"/>
                  <a:pt x="506" y="371"/>
                </a:cubicBezTo>
                <a:cubicBezTo>
                  <a:pt x="509" y="368"/>
                  <a:pt x="512" y="365"/>
                  <a:pt x="515" y="362"/>
                </a:cubicBezTo>
                <a:cubicBezTo>
                  <a:pt x="529" y="349"/>
                  <a:pt x="536" y="334"/>
                  <a:pt x="531" y="330"/>
                </a:cubicBezTo>
                <a:cubicBezTo>
                  <a:pt x="529" y="327"/>
                  <a:pt x="529" y="327"/>
                  <a:pt x="529" y="327"/>
                </a:cubicBezTo>
                <a:cubicBezTo>
                  <a:pt x="525" y="323"/>
                  <a:pt x="510" y="330"/>
                  <a:pt x="496" y="344"/>
                </a:cubicBezTo>
                <a:cubicBezTo>
                  <a:pt x="496" y="344"/>
                  <a:pt x="496" y="345"/>
                  <a:pt x="495" y="345"/>
                </a:cubicBezTo>
                <a:cubicBezTo>
                  <a:pt x="484" y="318"/>
                  <a:pt x="484" y="318"/>
                  <a:pt x="484" y="318"/>
                </a:cubicBezTo>
                <a:cubicBezTo>
                  <a:pt x="485" y="317"/>
                  <a:pt x="487" y="315"/>
                  <a:pt x="488" y="314"/>
                </a:cubicBezTo>
                <a:cubicBezTo>
                  <a:pt x="502" y="300"/>
                  <a:pt x="509" y="286"/>
                  <a:pt x="504" y="281"/>
                </a:cubicBezTo>
                <a:cubicBezTo>
                  <a:pt x="502" y="279"/>
                  <a:pt x="502" y="279"/>
                  <a:pt x="502" y="279"/>
                </a:cubicBezTo>
                <a:cubicBezTo>
                  <a:pt x="498" y="275"/>
                  <a:pt x="485" y="280"/>
                  <a:pt x="473" y="292"/>
                </a:cubicBezTo>
                <a:cubicBezTo>
                  <a:pt x="443" y="220"/>
                  <a:pt x="443" y="220"/>
                  <a:pt x="443" y="220"/>
                </a:cubicBezTo>
                <a:cubicBezTo>
                  <a:pt x="573" y="53"/>
                  <a:pt x="573" y="53"/>
                  <a:pt x="573" y="53"/>
                </a:cubicBezTo>
                <a:cubicBezTo>
                  <a:pt x="573" y="53"/>
                  <a:pt x="594" y="29"/>
                  <a:pt x="589" y="5"/>
                </a:cubicBezTo>
                <a:cubicBezTo>
                  <a:pt x="566" y="0"/>
                  <a:pt x="541" y="21"/>
                  <a:pt x="541" y="21"/>
                </a:cubicBezTo>
              </a:path>
            </a:pathLst>
          </a:custGeom>
          <a:solidFill>
            <a:srgbClr val="00AE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947952" y="971414"/>
            <a:ext cx="10405848" cy="0"/>
          </a:xfrm>
          <a:prstGeom prst="line">
            <a:avLst/>
          </a:prstGeom>
          <a:ln w="28575">
            <a:solidFill>
              <a:srgbClr val="00AE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623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61CF-E792-4FE7-B61B-E04C51A9C613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B648-FC56-44D5-AE3E-4C3185B8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048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61CF-E792-4FE7-B61B-E04C51A9C613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B648-FC56-44D5-AE3E-4C3185B8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680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61CF-E792-4FE7-B61B-E04C51A9C613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B648-FC56-44D5-AE3E-4C3185B8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088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61CF-E792-4FE7-B61B-E04C51A9C613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B648-FC56-44D5-AE3E-4C3185B8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444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61CF-E792-4FE7-B61B-E04C51A9C613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B648-FC56-44D5-AE3E-4C3185B8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0857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61CF-E792-4FE7-B61B-E04C51A9C613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5B648-FC56-44D5-AE3E-4C3185B8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641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661CF-E792-4FE7-B61B-E04C51A9C613}" type="datetimeFigureOut">
              <a:rPr lang="ko-KR" altLang="en-US" smtClean="0"/>
              <a:t>2020-06-12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E5B648-FC56-44D5-AE3E-4C3185B8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22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4.png"/><Relationship Id="rId4" Type="http://schemas.openxmlformats.org/officeDocument/2006/relationships/video" Target="../media/media2.mp4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7"/>
          <p:cNvSpPr>
            <a:spLocks noEditPoints="1"/>
          </p:cNvSpPr>
          <p:nvPr/>
        </p:nvSpPr>
        <p:spPr bwMode="auto">
          <a:xfrm>
            <a:off x="4691063" y="842963"/>
            <a:ext cx="2827338" cy="4770438"/>
          </a:xfrm>
          <a:custGeom>
            <a:avLst/>
            <a:gdLst>
              <a:gd name="T0" fmla="*/ 2284 w 2309"/>
              <a:gd name="T1" fmla="*/ 2281 h 3897"/>
              <a:gd name="T2" fmla="*/ 2284 w 2309"/>
              <a:gd name="T3" fmla="*/ 2230 h 3897"/>
              <a:gd name="T4" fmla="*/ 2284 w 2309"/>
              <a:gd name="T5" fmla="*/ 2180 h 3897"/>
              <a:gd name="T6" fmla="*/ 2284 w 2309"/>
              <a:gd name="T7" fmla="*/ 2129 h 3897"/>
              <a:gd name="T8" fmla="*/ 2284 w 2309"/>
              <a:gd name="T9" fmla="*/ 2078 h 3897"/>
              <a:gd name="T10" fmla="*/ 2284 w 2309"/>
              <a:gd name="T11" fmla="*/ 2028 h 3897"/>
              <a:gd name="T12" fmla="*/ 2284 w 2309"/>
              <a:gd name="T13" fmla="*/ 1977 h 3897"/>
              <a:gd name="T14" fmla="*/ 2284 w 2309"/>
              <a:gd name="T15" fmla="*/ 1926 h 3897"/>
              <a:gd name="T16" fmla="*/ 2284 w 2309"/>
              <a:gd name="T17" fmla="*/ 1876 h 3897"/>
              <a:gd name="T18" fmla="*/ 2244 w 2309"/>
              <a:gd name="T19" fmla="*/ 1820 h 3897"/>
              <a:gd name="T20" fmla="*/ 2216 w 2309"/>
              <a:gd name="T21" fmla="*/ 1751 h 3897"/>
              <a:gd name="T22" fmla="*/ 2210 w 2309"/>
              <a:gd name="T23" fmla="*/ 712 h 3897"/>
              <a:gd name="T24" fmla="*/ 1816 w 2309"/>
              <a:gd name="T25" fmla="*/ 319 h 3897"/>
              <a:gd name="T26" fmla="*/ 1457 w 2309"/>
              <a:gd name="T27" fmla="*/ 293 h 3897"/>
              <a:gd name="T28" fmla="*/ 1436 w 2309"/>
              <a:gd name="T29" fmla="*/ 66 h 3897"/>
              <a:gd name="T30" fmla="*/ 1366 w 2309"/>
              <a:gd name="T31" fmla="*/ 58 h 3897"/>
              <a:gd name="T32" fmla="*/ 1333 w 2309"/>
              <a:gd name="T33" fmla="*/ 0 h 3897"/>
              <a:gd name="T34" fmla="*/ 1290 w 2309"/>
              <a:gd name="T35" fmla="*/ 0 h 3897"/>
              <a:gd name="T36" fmla="*/ 1239 w 2309"/>
              <a:gd name="T37" fmla="*/ 0 h 3897"/>
              <a:gd name="T38" fmla="*/ 1188 w 2309"/>
              <a:gd name="T39" fmla="*/ 0 h 3897"/>
              <a:gd name="T40" fmla="*/ 1138 w 2309"/>
              <a:gd name="T41" fmla="*/ 0 h 3897"/>
              <a:gd name="T42" fmla="*/ 1087 w 2309"/>
              <a:gd name="T43" fmla="*/ 0 h 3897"/>
              <a:gd name="T44" fmla="*/ 1036 w 2309"/>
              <a:gd name="T45" fmla="*/ 0 h 3897"/>
              <a:gd name="T46" fmla="*/ 986 w 2309"/>
              <a:gd name="T47" fmla="*/ 0 h 3897"/>
              <a:gd name="T48" fmla="*/ 935 w 2309"/>
              <a:gd name="T49" fmla="*/ 0 h 3897"/>
              <a:gd name="T50" fmla="*/ 885 w 2309"/>
              <a:gd name="T51" fmla="*/ 0 h 3897"/>
              <a:gd name="T52" fmla="*/ 850 w 2309"/>
              <a:gd name="T53" fmla="*/ 58 h 3897"/>
              <a:gd name="T54" fmla="*/ 781 w 2309"/>
              <a:gd name="T55" fmla="*/ 80 h 3897"/>
              <a:gd name="T56" fmla="*/ 773 w 2309"/>
              <a:gd name="T57" fmla="*/ 293 h 3897"/>
              <a:gd name="T58" fmla="*/ 499 w 2309"/>
              <a:gd name="T59" fmla="*/ 319 h 3897"/>
              <a:gd name="T60" fmla="*/ 0 w 2309"/>
              <a:gd name="T61" fmla="*/ 704 h 3897"/>
              <a:gd name="T62" fmla="*/ 7 w 2309"/>
              <a:gd name="T63" fmla="*/ 3249 h 3897"/>
              <a:gd name="T64" fmla="*/ 396 w 2309"/>
              <a:gd name="T65" fmla="*/ 3823 h 3897"/>
              <a:gd name="T66" fmla="*/ 614 w 2309"/>
              <a:gd name="T67" fmla="*/ 3818 h 3897"/>
              <a:gd name="T68" fmla="*/ 772 w 2309"/>
              <a:gd name="T69" fmla="*/ 3812 h 3897"/>
              <a:gd name="T70" fmla="*/ 1517 w 2309"/>
              <a:gd name="T71" fmla="*/ 3897 h 3897"/>
              <a:gd name="T72" fmla="*/ 1816 w 2309"/>
              <a:gd name="T73" fmla="*/ 3812 h 3897"/>
              <a:gd name="T74" fmla="*/ 2210 w 2309"/>
              <a:gd name="T75" fmla="*/ 3419 h 3897"/>
              <a:gd name="T76" fmla="*/ 2219 w 2309"/>
              <a:gd name="T77" fmla="*/ 2405 h 3897"/>
              <a:gd name="T78" fmla="*/ 2227 w 2309"/>
              <a:gd name="T79" fmla="*/ 2336 h 3897"/>
              <a:gd name="T80" fmla="*/ 2284 w 2309"/>
              <a:gd name="T81" fmla="*/ 2303 h 3897"/>
              <a:gd name="T82" fmla="*/ 1344 w 2309"/>
              <a:gd name="T83" fmla="*/ 293 h 3897"/>
              <a:gd name="T84" fmla="*/ 873 w 2309"/>
              <a:gd name="T85" fmla="*/ 293 h 3897"/>
              <a:gd name="T86" fmla="*/ 852 w 2309"/>
              <a:gd name="T87" fmla="*/ 80 h 3897"/>
              <a:gd name="T88" fmla="*/ 898 w 2309"/>
              <a:gd name="T89" fmla="*/ 53 h 3897"/>
              <a:gd name="T90" fmla="*/ 1307 w 2309"/>
              <a:gd name="T91" fmla="*/ 53 h 3897"/>
              <a:gd name="T92" fmla="*/ 1361 w 2309"/>
              <a:gd name="T93" fmla="*/ 80 h 3897"/>
              <a:gd name="T94" fmla="*/ 2231 w 2309"/>
              <a:gd name="T95" fmla="*/ 1907 h 3897"/>
              <a:gd name="T96" fmla="*/ 2231 w 2309"/>
              <a:gd name="T97" fmla="*/ 2289 h 3897"/>
              <a:gd name="T98" fmla="*/ 2231 w 2309"/>
              <a:gd name="T99" fmla="*/ 1868 h 38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309" h="3897">
                <a:moveTo>
                  <a:pt x="2284" y="2303"/>
                </a:moveTo>
                <a:cubicBezTo>
                  <a:pt x="2284" y="2302"/>
                  <a:pt x="2284" y="2302"/>
                  <a:pt x="2284" y="2302"/>
                </a:cubicBezTo>
                <a:cubicBezTo>
                  <a:pt x="2273" y="2301"/>
                  <a:pt x="2284" y="2292"/>
                  <a:pt x="2284" y="2281"/>
                </a:cubicBezTo>
                <a:cubicBezTo>
                  <a:pt x="2284" y="2269"/>
                  <a:pt x="2272" y="2260"/>
                  <a:pt x="2284" y="2260"/>
                </a:cubicBezTo>
                <a:cubicBezTo>
                  <a:pt x="2284" y="2257"/>
                  <a:pt x="2284" y="2254"/>
                  <a:pt x="2284" y="2252"/>
                </a:cubicBezTo>
                <a:cubicBezTo>
                  <a:pt x="2272" y="2252"/>
                  <a:pt x="2284" y="2242"/>
                  <a:pt x="2284" y="2230"/>
                </a:cubicBezTo>
                <a:cubicBezTo>
                  <a:pt x="2284" y="2218"/>
                  <a:pt x="2272" y="2209"/>
                  <a:pt x="2284" y="2209"/>
                </a:cubicBezTo>
                <a:cubicBezTo>
                  <a:pt x="2284" y="2206"/>
                  <a:pt x="2284" y="2204"/>
                  <a:pt x="2284" y="2201"/>
                </a:cubicBezTo>
                <a:cubicBezTo>
                  <a:pt x="2272" y="2201"/>
                  <a:pt x="2284" y="2191"/>
                  <a:pt x="2284" y="2180"/>
                </a:cubicBezTo>
                <a:cubicBezTo>
                  <a:pt x="2284" y="2168"/>
                  <a:pt x="2272" y="2158"/>
                  <a:pt x="2284" y="2158"/>
                </a:cubicBezTo>
                <a:cubicBezTo>
                  <a:pt x="2284" y="2156"/>
                  <a:pt x="2284" y="2153"/>
                  <a:pt x="2284" y="2150"/>
                </a:cubicBezTo>
                <a:cubicBezTo>
                  <a:pt x="2272" y="2150"/>
                  <a:pt x="2284" y="2141"/>
                  <a:pt x="2284" y="2129"/>
                </a:cubicBezTo>
                <a:cubicBezTo>
                  <a:pt x="2284" y="2117"/>
                  <a:pt x="2272" y="2108"/>
                  <a:pt x="2284" y="2108"/>
                </a:cubicBezTo>
                <a:cubicBezTo>
                  <a:pt x="2284" y="2105"/>
                  <a:pt x="2284" y="2102"/>
                  <a:pt x="2284" y="2100"/>
                </a:cubicBezTo>
                <a:cubicBezTo>
                  <a:pt x="2272" y="2100"/>
                  <a:pt x="2284" y="2090"/>
                  <a:pt x="2284" y="2078"/>
                </a:cubicBezTo>
                <a:cubicBezTo>
                  <a:pt x="2284" y="2066"/>
                  <a:pt x="2272" y="2057"/>
                  <a:pt x="2284" y="2057"/>
                </a:cubicBezTo>
                <a:cubicBezTo>
                  <a:pt x="2284" y="2054"/>
                  <a:pt x="2284" y="2052"/>
                  <a:pt x="2284" y="2049"/>
                </a:cubicBezTo>
                <a:cubicBezTo>
                  <a:pt x="2272" y="2049"/>
                  <a:pt x="2284" y="2039"/>
                  <a:pt x="2284" y="2028"/>
                </a:cubicBezTo>
                <a:cubicBezTo>
                  <a:pt x="2284" y="2016"/>
                  <a:pt x="2272" y="2006"/>
                  <a:pt x="2284" y="2006"/>
                </a:cubicBezTo>
                <a:cubicBezTo>
                  <a:pt x="2284" y="2004"/>
                  <a:pt x="2284" y="2001"/>
                  <a:pt x="2284" y="1998"/>
                </a:cubicBezTo>
                <a:cubicBezTo>
                  <a:pt x="2272" y="1998"/>
                  <a:pt x="2284" y="1989"/>
                  <a:pt x="2284" y="1977"/>
                </a:cubicBezTo>
                <a:cubicBezTo>
                  <a:pt x="2284" y="1965"/>
                  <a:pt x="2272" y="1956"/>
                  <a:pt x="2284" y="1956"/>
                </a:cubicBezTo>
                <a:cubicBezTo>
                  <a:pt x="2284" y="1953"/>
                  <a:pt x="2284" y="1950"/>
                  <a:pt x="2284" y="1948"/>
                </a:cubicBezTo>
                <a:cubicBezTo>
                  <a:pt x="2272" y="1948"/>
                  <a:pt x="2284" y="1938"/>
                  <a:pt x="2284" y="1926"/>
                </a:cubicBezTo>
                <a:cubicBezTo>
                  <a:pt x="2284" y="1915"/>
                  <a:pt x="2272" y="1905"/>
                  <a:pt x="2284" y="1905"/>
                </a:cubicBezTo>
                <a:cubicBezTo>
                  <a:pt x="2284" y="1902"/>
                  <a:pt x="2284" y="1900"/>
                  <a:pt x="2284" y="1897"/>
                </a:cubicBezTo>
                <a:cubicBezTo>
                  <a:pt x="2272" y="1897"/>
                  <a:pt x="2284" y="1887"/>
                  <a:pt x="2284" y="1876"/>
                </a:cubicBezTo>
                <a:cubicBezTo>
                  <a:pt x="2284" y="1865"/>
                  <a:pt x="2273" y="1856"/>
                  <a:pt x="2284" y="1855"/>
                </a:cubicBezTo>
                <a:cubicBezTo>
                  <a:pt x="2277" y="1835"/>
                  <a:pt x="2309" y="1820"/>
                  <a:pt x="2284" y="1820"/>
                </a:cubicBezTo>
                <a:cubicBezTo>
                  <a:pt x="2282" y="1820"/>
                  <a:pt x="2246" y="1820"/>
                  <a:pt x="2244" y="1820"/>
                </a:cubicBezTo>
                <a:cubicBezTo>
                  <a:pt x="2238" y="1820"/>
                  <a:pt x="2232" y="1820"/>
                  <a:pt x="2227" y="1820"/>
                </a:cubicBezTo>
                <a:cubicBezTo>
                  <a:pt x="2227" y="1797"/>
                  <a:pt x="2227" y="1774"/>
                  <a:pt x="2227" y="1751"/>
                </a:cubicBezTo>
                <a:cubicBezTo>
                  <a:pt x="2223" y="1751"/>
                  <a:pt x="2219" y="1751"/>
                  <a:pt x="2216" y="1751"/>
                </a:cubicBezTo>
                <a:cubicBezTo>
                  <a:pt x="2214" y="1751"/>
                  <a:pt x="2212" y="1751"/>
                  <a:pt x="2210" y="1751"/>
                </a:cubicBezTo>
                <a:cubicBezTo>
                  <a:pt x="2210" y="1474"/>
                  <a:pt x="2210" y="1196"/>
                  <a:pt x="2210" y="919"/>
                </a:cubicBezTo>
                <a:cubicBezTo>
                  <a:pt x="2210" y="850"/>
                  <a:pt x="2210" y="781"/>
                  <a:pt x="2210" y="712"/>
                </a:cubicBezTo>
                <a:cubicBezTo>
                  <a:pt x="2217" y="704"/>
                  <a:pt x="2217" y="704"/>
                  <a:pt x="2217" y="704"/>
                </a:cubicBezTo>
                <a:cubicBezTo>
                  <a:pt x="2217" y="442"/>
                  <a:pt x="2062" y="308"/>
                  <a:pt x="1821" y="308"/>
                </a:cubicBezTo>
                <a:cubicBezTo>
                  <a:pt x="1816" y="319"/>
                  <a:pt x="1816" y="319"/>
                  <a:pt x="1816" y="319"/>
                </a:cubicBezTo>
                <a:cubicBezTo>
                  <a:pt x="1786" y="319"/>
                  <a:pt x="1757" y="319"/>
                  <a:pt x="1727" y="319"/>
                </a:cubicBezTo>
                <a:cubicBezTo>
                  <a:pt x="1637" y="319"/>
                  <a:pt x="1547" y="319"/>
                  <a:pt x="1457" y="319"/>
                </a:cubicBezTo>
                <a:cubicBezTo>
                  <a:pt x="1457" y="293"/>
                  <a:pt x="1457" y="293"/>
                  <a:pt x="1457" y="293"/>
                </a:cubicBezTo>
                <a:cubicBezTo>
                  <a:pt x="1444" y="293"/>
                  <a:pt x="1444" y="293"/>
                  <a:pt x="1444" y="293"/>
                </a:cubicBezTo>
                <a:cubicBezTo>
                  <a:pt x="1436" y="293"/>
                  <a:pt x="1436" y="293"/>
                  <a:pt x="1436" y="293"/>
                </a:cubicBezTo>
                <a:cubicBezTo>
                  <a:pt x="1436" y="66"/>
                  <a:pt x="1436" y="66"/>
                  <a:pt x="1436" y="66"/>
                </a:cubicBezTo>
                <a:cubicBezTo>
                  <a:pt x="1435" y="66"/>
                  <a:pt x="1435" y="66"/>
                  <a:pt x="1435" y="66"/>
                </a:cubicBezTo>
                <a:cubicBezTo>
                  <a:pt x="1435" y="63"/>
                  <a:pt x="1435" y="61"/>
                  <a:pt x="1435" y="58"/>
                </a:cubicBezTo>
                <a:cubicBezTo>
                  <a:pt x="1412" y="58"/>
                  <a:pt x="1389" y="58"/>
                  <a:pt x="1366" y="58"/>
                </a:cubicBezTo>
                <a:cubicBezTo>
                  <a:pt x="1366" y="52"/>
                  <a:pt x="1366" y="46"/>
                  <a:pt x="1366" y="40"/>
                </a:cubicBezTo>
                <a:cubicBezTo>
                  <a:pt x="1366" y="38"/>
                  <a:pt x="1366" y="36"/>
                  <a:pt x="1366" y="34"/>
                </a:cubicBezTo>
                <a:cubicBezTo>
                  <a:pt x="1366" y="10"/>
                  <a:pt x="1352" y="7"/>
                  <a:pt x="1333" y="0"/>
                </a:cubicBezTo>
                <a:cubicBezTo>
                  <a:pt x="1332" y="0"/>
                  <a:pt x="1332" y="0"/>
                  <a:pt x="1332" y="0"/>
                </a:cubicBezTo>
                <a:cubicBezTo>
                  <a:pt x="1331" y="11"/>
                  <a:pt x="1322" y="0"/>
                  <a:pt x="1311" y="0"/>
                </a:cubicBezTo>
                <a:cubicBezTo>
                  <a:pt x="1299" y="0"/>
                  <a:pt x="1290" y="12"/>
                  <a:pt x="1290" y="0"/>
                </a:cubicBezTo>
                <a:cubicBezTo>
                  <a:pt x="1287" y="0"/>
                  <a:pt x="1284" y="0"/>
                  <a:pt x="1282" y="0"/>
                </a:cubicBezTo>
                <a:cubicBezTo>
                  <a:pt x="1282" y="12"/>
                  <a:pt x="1272" y="0"/>
                  <a:pt x="1260" y="0"/>
                </a:cubicBezTo>
                <a:cubicBezTo>
                  <a:pt x="1249" y="0"/>
                  <a:pt x="1239" y="12"/>
                  <a:pt x="1239" y="0"/>
                </a:cubicBezTo>
                <a:cubicBezTo>
                  <a:pt x="1236" y="0"/>
                  <a:pt x="1234" y="0"/>
                  <a:pt x="1231" y="0"/>
                </a:cubicBezTo>
                <a:cubicBezTo>
                  <a:pt x="1231" y="12"/>
                  <a:pt x="1221" y="0"/>
                  <a:pt x="1210" y="0"/>
                </a:cubicBezTo>
                <a:cubicBezTo>
                  <a:pt x="1198" y="0"/>
                  <a:pt x="1188" y="12"/>
                  <a:pt x="1188" y="0"/>
                </a:cubicBezTo>
                <a:cubicBezTo>
                  <a:pt x="1186" y="0"/>
                  <a:pt x="1183" y="0"/>
                  <a:pt x="1180" y="0"/>
                </a:cubicBezTo>
                <a:cubicBezTo>
                  <a:pt x="1180" y="12"/>
                  <a:pt x="1171" y="0"/>
                  <a:pt x="1159" y="0"/>
                </a:cubicBezTo>
                <a:cubicBezTo>
                  <a:pt x="1147" y="0"/>
                  <a:pt x="1138" y="12"/>
                  <a:pt x="1138" y="0"/>
                </a:cubicBezTo>
                <a:cubicBezTo>
                  <a:pt x="1135" y="0"/>
                  <a:pt x="1132" y="0"/>
                  <a:pt x="1130" y="0"/>
                </a:cubicBezTo>
                <a:cubicBezTo>
                  <a:pt x="1130" y="12"/>
                  <a:pt x="1120" y="0"/>
                  <a:pt x="1108" y="0"/>
                </a:cubicBezTo>
                <a:cubicBezTo>
                  <a:pt x="1097" y="0"/>
                  <a:pt x="1087" y="12"/>
                  <a:pt x="1087" y="0"/>
                </a:cubicBezTo>
                <a:cubicBezTo>
                  <a:pt x="1084" y="0"/>
                  <a:pt x="1082" y="0"/>
                  <a:pt x="1079" y="0"/>
                </a:cubicBezTo>
                <a:cubicBezTo>
                  <a:pt x="1079" y="12"/>
                  <a:pt x="1069" y="0"/>
                  <a:pt x="1058" y="0"/>
                </a:cubicBezTo>
                <a:cubicBezTo>
                  <a:pt x="1046" y="0"/>
                  <a:pt x="1036" y="12"/>
                  <a:pt x="1036" y="0"/>
                </a:cubicBezTo>
                <a:cubicBezTo>
                  <a:pt x="1034" y="0"/>
                  <a:pt x="1031" y="0"/>
                  <a:pt x="1028" y="0"/>
                </a:cubicBezTo>
                <a:cubicBezTo>
                  <a:pt x="1028" y="12"/>
                  <a:pt x="1019" y="0"/>
                  <a:pt x="1007" y="0"/>
                </a:cubicBezTo>
                <a:cubicBezTo>
                  <a:pt x="995" y="0"/>
                  <a:pt x="986" y="12"/>
                  <a:pt x="986" y="0"/>
                </a:cubicBezTo>
                <a:cubicBezTo>
                  <a:pt x="983" y="0"/>
                  <a:pt x="980" y="0"/>
                  <a:pt x="978" y="0"/>
                </a:cubicBezTo>
                <a:cubicBezTo>
                  <a:pt x="978" y="12"/>
                  <a:pt x="968" y="0"/>
                  <a:pt x="956" y="0"/>
                </a:cubicBezTo>
                <a:cubicBezTo>
                  <a:pt x="945" y="0"/>
                  <a:pt x="935" y="12"/>
                  <a:pt x="935" y="0"/>
                </a:cubicBezTo>
                <a:cubicBezTo>
                  <a:pt x="932" y="0"/>
                  <a:pt x="930" y="0"/>
                  <a:pt x="927" y="0"/>
                </a:cubicBezTo>
                <a:cubicBezTo>
                  <a:pt x="927" y="12"/>
                  <a:pt x="917" y="0"/>
                  <a:pt x="906" y="0"/>
                </a:cubicBezTo>
                <a:cubicBezTo>
                  <a:pt x="895" y="0"/>
                  <a:pt x="886" y="11"/>
                  <a:pt x="885" y="0"/>
                </a:cubicBezTo>
                <a:cubicBezTo>
                  <a:pt x="865" y="7"/>
                  <a:pt x="850" y="9"/>
                  <a:pt x="850" y="34"/>
                </a:cubicBezTo>
                <a:cubicBezTo>
                  <a:pt x="850" y="36"/>
                  <a:pt x="850" y="38"/>
                  <a:pt x="850" y="41"/>
                </a:cubicBezTo>
                <a:cubicBezTo>
                  <a:pt x="850" y="46"/>
                  <a:pt x="850" y="52"/>
                  <a:pt x="850" y="58"/>
                </a:cubicBezTo>
                <a:cubicBezTo>
                  <a:pt x="827" y="58"/>
                  <a:pt x="804" y="58"/>
                  <a:pt x="781" y="58"/>
                </a:cubicBezTo>
                <a:cubicBezTo>
                  <a:pt x="781" y="62"/>
                  <a:pt x="781" y="65"/>
                  <a:pt x="781" y="69"/>
                </a:cubicBezTo>
                <a:cubicBezTo>
                  <a:pt x="781" y="72"/>
                  <a:pt x="781" y="76"/>
                  <a:pt x="781" y="80"/>
                </a:cubicBezTo>
                <a:cubicBezTo>
                  <a:pt x="781" y="80"/>
                  <a:pt x="781" y="80"/>
                  <a:pt x="781" y="80"/>
                </a:cubicBezTo>
                <a:cubicBezTo>
                  <a:pt x="781" y="293"/>
                  <a:pt x="781" y="293"/>
                  <a:pt x="781" y="293"/>
                </a:cubicBezTo>
                <a:cubicBezTo>
                  <a:pt x="773" y="293"/>
                  <a:pt x="773" y="293"/>
                  <a:pt x="773" y="293"/>
                </a:cubicBezTo>
                <a:cubicBezTo>
                  <a:pt x="760" y="293"/>
                  <a:pt x="760" y="293"/>
                  <a:pt x="760" y="293"/>
                </a:cubicBezTo>
                <a:cubicBezTo>
                  <a:pt x="760" y="319"/>
                  <a:pt x="760" y="319"/>
                  <a:pt x="760" y="319"/>
                </a:cubicBezTo>
                <a:cubicBezTo>
                  <a:pt x="673" y="319"/>
                  <a:pt x="586" y="319"/>
                  <a:pt x="499" y="319"/>
                </a:cubicBezTo>
                <a:cubicBezTo>
                  <a:pt x="466" y="319"/>
                  <a:pt x="434" y="319"/>
                  <a:pt x="401" y="319"/>
                </a:cubicBezTo>
                <a:cubicBezTo>
                  <a:pt x="396" y="308"/>
                  <a:pt x="396" y="308"/>
                  <a:pt x="396" y="308"/>
                </a:cubicBezTo>
                <a:cubicBezTo>
                  <a:pt x="153" y="308"/>
                  <a:pt x="0" y="444"/>
                  <a:pt x="0" y="704"/>
                </a:cubicBezTo>
                <a:cubicBezTo>
                  <a:pt x="7" y="712"/>
                  <a:pt x="7" y="712"/>
                  <a:pt x="7" y="712"/>
                </a:cubicBezTo>
                <a:cubicBezTo>
                  <a:pt x="7" y="781"/>
                  <a:pt x="7" y="850"/>
                  <a:pt x="7" y="919"/>
                </a:cubicBezTo>
                <a:cubicBezTo>
                  <a:pt x="7" y="1696"/>
                  <a:pt x="7" y="2472"/>
                  <a:pt x="7" y="3249"/>
                </a:cubicBezTo>
                <a:cubicBezTo>
                  <a:pt x="7" y="3306"/>
                  <a:pt x="7" y="3362"/>
                  <a:pt x="7" y="3419"/>
                </a:cubicBezTo>
                <a:cubicBezTo>
                  <a:pt x="0" y="3427"/>
                  <a:pt x="0" y="3427"/>
                  <a:pt x="0" y="3427"/>
                </a:cubicBezTo>
                <a:cubicBezTo>
                  <a:pt x="0" y="3687"/>
                  <a:pt x="153" y="3823"/>
                  <a:pt x="396" y="3823"/>
                </a:cubicBezTo>
                <a:cubicBezTo>
                  <a:pt x="401" y="3812"/>
                  <a:pt x="401" y="3812"/>
                  <a:pt x="401" y="3812"/>
                </a:cubicBezTo>
                <a:cubicBezTo>
                  <a:pt x="425" y="3812"/>
                  <a:pt x="591" y="3812"/>
                  <a:pt x="615" y="3812"/>
                </a:cubicBezTo>
                <a:cubicBezTo>
                  <a:pt x="614" y="3814"/>
                  <a:pt x="614" y="3816"/>
                  <a:pt x="614" y="3818"/>
                </a:cubicBezTo>
                <a:cubicBezTo>
                  <a:pt x="614" y="3861"/>
                  <a:pt x="650" y="3897"/>
                  <a:pt x="693" y="3897"/>
                </a:cubicBezTo>
                <a:cubicBezTo>
                  <a:pt x="737" y="3897"/>
                  <a:pt x="772" y="3861"/>
                  <a:pt x="772" y="3818"/>
                </a:cubicBezTo>
                <a:cubicBezTo>
                  <a:pt x="772" y="3816"/>
                  <a:pt x="772" y="3814"/>
                  <a:pt x="772" y="3812"/>
                </a:cubicBezTo>
                <a:cubicBezTo>
                  <a:pt x="994" y="3812"/>
                  <a:pt x="1216" y="3812"/>
                  <a:pt x="1438" y="3812"/>
                </a:cubicBezTo>
                <a:cubicBezTo>
                  <a:pt x="1438" y="3814"/>
                  <a:pt x="1438" y="3816"/>
                  <a:pt x="1438" y="3818"/>
                </a:cubicBezTo>
                <a:cubicBezTo>
                  <a:pt x="1438" y="3861"/>
                  <a:pt x="1473" y="3897"/>
                  <a:pt x="1517" y="3897"/>
                </a:cubicBezTo>
                <a:cubicBezTo>
                  <a:pt x="1560" y="3897"/>
                  <a:pt x="1596" y="3861"/>
                  <a:pt x="1596" y="3818"/>
                </a:cubicBezTo>
                <a:cubicBezTo>
                  <a:pt x="1596" y="3816"/>
                  <a:pt x="1596" y="3814"/>
                  <a:pt x="1596" y="3812"/>
                </a:cubicBezTo>
                <a:cubicBezTo>
                  <a:pt x="1660" y="3812"/>
                  <a:pt x="1751" y="3812"/>
                  <a:pt x="1816" y="3812"/>
                </a:cubicBezTo>
                <a:cubicBezTo>
                  <a:pt x="1821" y="3823"/>
                  <a:pt x="1821" y="3823"/>
                  <a:pt x="1821" y="3823"/>
                </a:cubicBezTo>
                <a:cubicBezTo>
                  <a:pt x="2065" y="3823"/>
                  <a:pt x="2217" y="3686"/>
                  <a:pt x="2217" y="3427"/>
                </a:cubicBezTo>
                <a:cubicBezTo>
                  <a:pt x="2210" y="3419"/>
                  <a:pt x="2210" y="3419"/>
                  <a:pt x="2210" y="3419"/>
                </a:cubicBezTo>
                <a:cubicBezTo>
                  <a:pt x="2210" y="3362"/>
                  <a:pt x="2210" y="3306"/>
                  <a:pt x="2210" y="3249"/>
                </a:cubicBezTo>
                <a:cubicBezTo>
                  <a:pt x="2210" y="2968"/>
                  <a:pt x="2210" y="2687"/>
                  <a:pt x="2210" y="2405"/>
                </a:cubicBezTo>
                <a:cubicBezTo>
                  <a:pt x="2219" y="2405"/>
                  <a:pt x="2219" y="2405"/>
                  <a:pt x="2219" y="2405"/>
                </a:cubicBezTo>
                <a:cubicBezTo>
                  <a:pt x="2219" y="2405"/>
                  <a:pt x="2219" y="2405"/>
                  <a:pt x="2219" y="2405"/>
                </a:cubicBezTo>
                <a:cubicBezTo>
                  <a:pt x="2221" y="2405"/>
                  <a:pt x="2224" y="2405"/>
                  <a:pt x="2227" y="2405"/>
                </a:cubicBezTo>
                <a:cubicBezTo>
                  <a:pt x="2227" y="2382"/>
                  <a:pt x="2227" y="2359"/>
                  <a:pt x="2227" y="2336"/>
                </a:cubicBezTo>
                <a:cubicBezTo>
                  <a:pt x="2233" y="2336"/>
                  <a:pt x="2238" y="2336"/>
                  <a:pt x="2244" y="2336"/>
                </a:cubicBezTo>
                <a:cubicBezTo>
                  <a:pt x="2246" y="2336"/>
                  <a:pt x="2282" y="2336"/>
                  <a:pt x="2284" y="2336"/>
                </a:cubicBezTo>
                <a:cubicBezTo>
                  <a:pt x="2309" y="2336"/>
                  <a:pt x="2277" y="2322"/>
                  <a:pt x="2284" y="2303"/>
                </a:cubicBezTo>
                <a:moveTo>
                  <a:pt x="1365" y="293"/>
                </a:moveTo>
                <a:cubicBezTo>
                  <a:pt x="1357" y="293"/>
                  <a:pt x="1357" y="293"/>
                  <a:pt x="1357" y="293"/>
                </a:cubicBezTo>
                <a:cubicBezTo>
                  <a:pt x="1344" y="293"/>
                  <a:pt x="1344" y="293"/>
                  <a:pt x="1344" y="293"/>
                </a:cubicBezTo>
                <a:cubicBezTo>
                  <a:pt x="1344" y="319"/>
                  <a:pt x="1344" y="319"/>
                  <a:pt x="1344" y="319"/>
                </a:cubicBezTo>
                <a:cubicBezTo>
                  <a:pt x="1187" y="319"/>
                  <a:pt x="1030" y="319"/>
                  <a:pt x="873" y="319"/>
                </a:cubicBezTo>
                <a:cubicBezTo>
                  <a:pt x="873" y="293"/>
                  <a:pt x="873" y="293"/>
                  <a:pt x="873" y="293"/>
                </a:cubicBezTo>
                <a:cubicBezTo>
                  <a:pt x="860" y="293"/>
                  <a:pt x="860" y="293"/>
                  <a:pt x="860" y="293"/>
                </a:cubicBezTo>
                <a:cubicBezTo>
                  <a:pt x="852" y="293"/>
                  <a:pt x="852" y="293"/>
                  <a:pt x="852" y="293"/>
                </a:cubicBezTo>
                <a:cubicBezTo>
                  <a:pt x="852" y="80"/>
                  <a:pt x="852" y="80"/>
                  <a:pt x="852" y="80"/>
                </a:cubicBezTo>
                <a:cubicBezTo>
                  <a:pt x="853" y="80"/>
                  <a:pt x="854" y="80"/>
                  <a:pt x="855" y="80"/>
                </a:cubicBezTo>
                <a:cubicBezTo>
                  <a:pt x="856" y="80"/>
                  <a:pt x="857" y="80"/>
                  <a:pt x="858" y="80"/>
                </a:cubicBezTo>
                <a:cubicBezTo>
                  <a:pt x="866" y="64"/>
                  <a:pt x="881" y="53"/>
                  <a:pt x="898" y="53"/>
                </a:cubicBezTo>
                <a:cubicBezTo>
                  <a:pt x="911" y="53"/>
                  <a:pt x="924" y="53"/>
                  <a:pt x="937" y="53"/>
                </a:cubicBezTo>
                <a:cubicBezTo>
                  <a:pt x="993" y="53"/>
                  <a:pt x="1048" y="53"/>
                  <a:pt x="1104" y="53"/>
                </a:cubicBezTo>
                <a:cubicBezTo>
                  <a:pt x="1172" y="53"/>
                  <a:pt x="1240" y="53"/>
                  <a:pt x="1307" y="53"/>
                </a:cubicBezTo>
                <a:cubicBezTo>
                  <a:pt x="1311" y="53"/>
                  <a:pt x="1315" y="53"/>
                  <a:pt x="1319" y="53"/>
                </a:cubicBezTo>
                <a:cubicBezTo>
                  <a:pt x="1336" y="53"/>
                  <a:pt x="1351" y="64"/>
                  <a:pt x="1359" y="80"/>
                </a:cubicBezTo>
                <a:cubicBezTo>
                  <a:pt x="1360" y="80"/>
                  <a:pt x="1361" y="80"/>
                  <a:pt x="1361" y="80"/>
                </a:cubicBezTo>
                <a:cubicBezTo>
                  <a:pt x="1362" y="80"/>
                  <a:pt x="1364" y="80"/>
                  <a:pt x="1365" y="80"/>
                </a:cubicBezTo>
                <a:cubicBezTo>
                  <a:pt x="1365" y="293"/>
                  <a:pt x="1365" y="293"/>
                  <a:pt x="1365" y="293"/>
                </a:cubicBezTo>
                <a:moveTo>
                  <a:pt x="2231" y="1907"/>
                </a:moveTo>
                <a:cubicBezTo>
                  <a:pt x="2231" y="1962"/>
                  <a:pt x="2231" y="2018"/>
                  <a:pt x="2231" y="2074"/>
                </a:cubicBezTo>
                <a:cubicBezTo>
                  <a:pt x="2231" y="2142"/>
                  <a:pt x="2231" y="2209"/>
                  <a:pt x="2231" y="2277"/>
                </a:cubicBezTo>
                <a:cubicBezTo>
                  <a:pt x="2231" y="2281"/>
                  <a:pt x="2231" y="2285"/>
                  <a:pt x="2231" y="2289"/>
                </a:cubicBezTo>
                <a:cubicBezTo>
                  <a:pt x="2231" y="2304"/>
                  <a:pt x="2223" y="2317"/>
                  <a:pt x="2210" y="2326"/>
                </a:cubicBezTo>
                <a:cubicBezTo>
                  <a:pt x="2210" y="2161"/>
                  <a:pt x="2210" y="1996"/>
                  <a:pt x="2210" y="1831"/>
                </a:cubicBezTo>
                <a:cubicBezTo>
                  <a:pt x="2223" y="1839"/>
                  <a:pt x="2231" y="1853"/>
                  <a:pt x="2231" y="1868"/>
                </a:cubicBezTo>
                <a:cubicBezTo>
                  <a:pt x="2231" y="1881"/>
                  <a:pt x="2231" y="1894"/>
                  <a:pt x="2231" y="1907"/>
                </a:cubicBezTo>
              </a:path>
            </a:pathLst>
          </a:custGeom>
          <a:solidFill>
            <a:srgbClr val="4140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Freeform 9"/>
          <p:cNvSpPr>
            <a:spLocks/>
          </p:cNvSpPr>
          <p:nvPr/>
        </p:nvSpPr>
        <p:spPr bwMode="auto">
          <a:xfrm>
            <a:off x="5621552" y="3998777"/>
            <a:ext cx="727075" cy="727075"/>
          </a:xfrm>
          <a:custGeom>
            <a:avLst/>
            <a:gdLst>
              <a:gd name="T0" fmla="*/ 541 w 594"/>
              <a:gd name="T1" fmla="*/ 21 h 594"/>
              <a:gd name="T2" fmla="*/ 374 w 594"/>
              <a:gd name="T3" fmla="*/ 152 h 594"/>
              <a:gd name="T4" fmla="*/ 302 w 594"/>
              <a:gd name="T5" fmla="*/ 121 h 594"/>
              <a:gd name="T6" fmla="*/ 316 w 594"/>
              <a:gd name="T7" fmla="*/ 92 h 594"/>
              <a:gd name="T8" fmla="*/ 313 w 594"/>
              <a:gd name="T9" fmla="*/ 90 h 594"/>
              <a:gd name="T10" fmla="*/ 281 w 594"/>
              <a:gd name="T11" fmla="*/ 106 h 594"/>
              <a:gd name="T12" fmla="*/ 276 w 594"/>
              <a:gd name="T13" fmla="*/ 111 h 594"/>
              <a:gd name="T14" fmla="*/ 249 w 594"/>
              <a:gd name="T15" fmla="*/ 99 h 594"/>
              <a:gd name="T16" fmla="*/ 251 w 594"/>
              <a:gd name="T17" fmla="*/ 98 h 594"/>
              <a:gd name="T18" fmla="*/ 267 w 594"/>
              <a:gd name="T19" fmla="*/ 65 h 594"/>
              <a:gd name="T20" fmla="*/ 265 w 594"/>
              <a:gd name="T21" fmla="*/ 63 h 594"/>
              <a:gd name="T22" fmla="*/ 232 w 594"/>
              <a:gd name="T23" fmla="*/ 79 h 594"/>
              <a:gd name="T24" fmla="*/ 224 w 594"/>
              <a:gd name="T25" fmla="*/ 88 h 594"/>
              <a:gd name="T26" fmla="*/ 201 w 594"/>
              <a:gd name="T27" fmla="*/ 79 h 594"/>
              <a:gd name="T28" fmla="*/ 108 w 594"/>
              <a:gd name="T29" fmla="*/ 83 h 594"/>
              <a:gd name="T30" fmla="*/ 267 w 594"/>
              <a:gd name="T31" fmla="*/ 255 h 594"/>
              <a:gd name="T32" fmla="*/ 148 w 594"/>
              <a:gd name="T33" fmla="*/ 410 h 594"/>
              <a:gd name="T34" fmla="*/ 78 w 594"/>
              <a:gd name="T35" fmla="*/ 403 h 594"/>
              <a:gd name="T36" fmla="*/ 0 w 594"/>
              <a:gd name="T37" fmla="*/ 443 h 594"/>
              <a:gd name="T38" fmla="*/ 96 w 594"/>
              <a:gd name="T39" fmla="*/ 461 h 594"/>
              <a:gd name="T40" fmla="*/ 128 w 594"/>
              <a:gd name="T41" fmla="*/ 467 h 594"/>
              <a:gd name="T42" fmla="*/ 133 w 594"/>
              <a:gd name="T43" fmla="*/ 498 h 594"/>
              <a:gd name="T44" fmla="*/ 151 w 594"/>
              <a:gd name="T45" fmla="*/ 594 h 594"/>
              <a:gd name="T46" fmla="*/ 191 w 594"/>
              <a:gd name="T47" fmla="*/ 516 h 594"/>
              <a:gd name="T48" fmla="*/ 184 w 594"/>
              <a:gd name="T49" fmla="*/ 446 h 594"/>
              <a:gd name="T50" fmla="*/ 339 w 594"/>
              <a:gd name="T51" fmla="*/ 328 h 594"/>
              <a:gd name="T52" fmla="*/ 511 w 594"/>
              <a:gd name="T53" fmla="*/ 486 h 594"/>
              <a:gd name="T54" fmla="*/ 515 w 594"/>
              <a:gd name="T55" fmla="*/ 393 h 594"/>
              <a:gd name="T56" fmla="*/ 506 w 594"/>
              <a:gd name="T57" fmla="*/ 371 h 594"/>
              <a:gd name="T58" fmla="*/ 515 w 594"/>
              <a:gd name="T59" fmla="*/ 362 h 594"/>
              <a:gd name="T60" fmla="*/ 531 w 594"/>
              <a:gd name="T61" fmla="*/ 330 h 594"/>
              <a:gd name="T62" fmla="*/ 529 w 594"/>
              <a:gd name="T63" fmla="*/ 327 h 594"/>
              <a:gd name="T64" fmla="*/ 496 w 594"/>
              <a:gd name="T65" fmla="*/ 344 h 594"/>
              <a:gd name="T66" fmla="*/ 495 w 594"/>
              <a:gd name="T67" fmla="*/ 345 h 594"/>
              <a:gd name="T68" fmla="*/ 484 w 594"/>
              <a:gd name="T69" fmla="*/ 318 h 594"/>
              <a:gd name="T70" fmla="*/ 488 w 594"/>
              <a:gd name="T71" fmla="*/ 314 h 594"/>
              <a:gd name="T72" fmla="*/ 504 w 594"/>
              <a:gd name="T73" fmla="*/ 281 h 594"/>
              <a:gd name="T74" fmla="*/ 502 w 594"/>
              <a:gd name="T75" fmla="*/ 279 h 594"/>
              <a:gd name="T76" fmla="*/ 473 w 594"/>
              <a:gd name="T77" fmla="*/ 292 h 594"/>
              <a:gd name="T78" fmla="*/ 443 w 594"/>
              <a:gd name="T79" fmla="*/ 220 h 594"/>
              <a:gd name="T80" fmla="*/ 573 w 594"/>
              <a:gd name="T81" fmla="*/ 53 h 594"/>
              <a:gd name="T82" fmla="*/ 589 w 594"/>
              <a:gd name="T83" fmla="*/ 5 h 594"/>
              <a:gd name="T84" fmla="*/ 541 w 594"/>
              <a:gd name="T85" fmla="*/ 21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94" h="594">
                <a:moveTo>
                  <a:pt x="541" y="21"/>
                </a:moveTo>
                <a:cubicBezTo>
                  <a:pt x="374" y="152"/>
                  <a:pt x="374" y="152"/>
                  <a:pt x="374" y="152"/>
                </a:cubicBezTo>
                <a:cubicBezTo>
                  <a:pt x="302" y="121"/>
                  <a:pt x="302" y="121"/>
                  <a:pt x="302" y="121"/>
                </a:cubicBezTo>
                <a:cubicBezTo>
                  <a:pt x="314" y="109"/>
                  <a:pt x="320" y="96"/>
                  <a:pt x="316" y="92"/>
                </a:cubicBezTo>
                <a:cubicBezTo>
                  <a:pt x="313" y="90"/>
                  <a:pt x="313" y="90"/>
                  <a:pt x="313" y="90"/>
                </a:cubicBezTo>
                <a:cubicBezTo>
                  <a:pt x="309" y="85"/>
                  <a:pt x="294" y="93"/>
                  <a:pt x="281" y="106"/>
                </a:cubicBezTo>
                <a:cubicBezTo>
                  <a:pt x="279" y="108"/>
                  <a:pt x="278" y="109"/>
                  <a:pt x="276" y="111"/>
                </a:cubicBezTo>
                <a:cubicBezTo>
                  <a:pt x="249" y="99"/>
                  <a:pt x="249" y="99"/>
                  <a:pt x="249" y="99"/>
                </a:cubicBezTo>
                <a:cubicBezTo>
                  <a:pt x="250" y="99"/>
                  <a:pt x="250" y="98"/>
                  <a:pt x="251" y="98"/>
                </a:cubicBezTo>
                <a:cubicBezTo>
                  <a:pt x="264" y="84"/>
                  <a:pt x="271" y="70"/>
                  <a:pt x="267" y="65"/>
                </a:cubicBezTo>
                <a:cubicBezTo>
                  <a:pt x="265" y="63"/>
                  <a:pt x="265" y="63"/>
                  <a:pt x="265" y="63"/>
                </a:cubicBezTo>
                <a:cubicBezTo>
                  <a:pt x="260" y="58"/>
                  <a:pt x="245" y="66"/>
                  <a:pt x="232" y="79"/>
                </a:cubicBezTo>
                <a:cubicBezTo>
                  <a:pt x="229" y="82"/>
                  <a:pt x="226" y="85"/>
                  <a:pt x="224" y="88"/>
                </a:cubicBezTo>
                <a:cubicBezTo>
                  <a:pt x="201" y="79"/>
                  <a:pt x="201" y="79"/>
                  <a:pt x="201" y="79"/>
                </a:cubicBezTo>
                <a:cubicBezTo>
                  <a:pt x="108" y="83"/>
                  <a:pt x="108" y="83"/>
                  <a:pt x="108" y="83"/>
                </a:cubicBezTo>
                <a:cubicBezTo>
                  <a:pt x="108" y="83"/>
                  <a:pt x="364" y="190"/>
                  <a:pt x="267" y="255"/>
                </a:cubicBezTo>
                <a:cubicBezTo>
                  <a:pt x="223" y="284"/>
                  <a:pt x="148" y="410"/>
                  <a:pt x="148" y="410"/>
                </a:cubicBezTo>
                <a:cubicBezTo>
                  <a:pt x="78" y="403"/>
                  <a:pt x="78" y="403"/>
                  <a:pt x="78" y="403"/>
                </a:cubicBezTo>
                <a:cubicBezTo>
                  <a:pt x="0" y="443"/>
                  <a:pt x="0" y="443"/>
                  <a:pt x="0" y="443"/>
                </a:cubicBezTo>
                <a:cubicBezTo>
                  <a:pt x="96" y="461"/>
                  <a:pt x="96" y="461"/>
                  <a:pt x="96" y="461"/>
                </a:cubicBezTo>
                <a:cubicBezTo>
                  <a:pt x="128" y="467"/>
                  <a:pt x="128" y="467"/>
                  <a:pt x="128" y="467"/>
                </a:cubicBezTo>
                <a:cubicBezTo>
                  <a:pt x="133" y="498"/>
                  <a:pt x="133" y="498"/>
                  <a:pt x="133" y="498"/>
                </a:cubicBezTo>
                <a:cubicBezTo>
                  <a:pt x="151" y="594"/>
                  <a:pt x="151" y="594"/>
                  <a:pt x="151" y="594"/>
                </a:cubicBezTo>
                <a:cubicBezTo>
                  <a:pt x="191" y="516"/>
                  <a:pt x="191" y="516"/>
                  <a:pt x="191" y="516"/>
                </a:cubicBezTo>
                <a:cubicBezTo>
                  <a:pt x="184" y="446"/>
                  <a:pt x="184" y="446"/>
                  <a:pt x="184" y="446"/>
                </a:cubicBezTo>
                <a:cubicBezTo>
                  <a:pt x="184" y="446"/>
                  <a:pt x="310" y="371"/>
                  <a:pt x="339" y="328"/>
                </a:cubicBezTo>
                <a:cubicBezTo>
                  <a:pt x="404" y="231"/>
                  <a:pt x="511" y="486"/>
                  <a:pt x="511" y="486"/>
                </a:cubicBezTo>
                <a:cubicBezTo>
                  <a:pt x="515" y="393"/>
                  <a:pt x="515" y="393"/>
                  <a:pt x="515" y="393"/>
                </a:cubicBezTo>
                <a:cubicBezTo>
                  <a:pt x="506" y="371"/>
                  <a:pt x="506" y="371"/>
                  <a:pt x="506" y="371"/>
                </a:cubicBezTo>
                <a:cubicBezTo>
                  <a:pt x="509" y="368"/>
                  <a:pt x="512" y="365"/>
                  <a:pt x="515" y="362"/>
                </a:cubicBezTo>
                <a:cubicBezTo>
                  <a:pt x="529" y="349"/>
                  <a:pt x="536" y="334"/>
                  <a:pt x="531" y="330"/>
                </a:cubicBezTo>
                <a:cubicBezTo>
                  <a:pt x="529" y="327"/>
                  <a:pt x="529" y="327"/>
                  <a:pt x="529" y="327"/>
                </a:cubicBezTo>
                <a:cubicBezTo>
                  <a:pt x="525" y="323"/>
                  <a:pt x="510" y="330"/>
                  <a:pt x="496" y="344"/>
                </a:cubicBezTo>
                <a:cubicBezTo>
                  <a:pt x="496" y="344"/>
                  <a:pt x="496" y="345"/>
                  <a:pt x="495" y="345"/>
                </a:cubicBezTo>
                <a:cubicBezTo>
                  <a:pt x="484" y="318"/>
                  <a:pt x="484" y="318"/>
                  <a:pt x="484" y="318"/>
                </a:cubicBezTo>
                <a:cubicBezTo>
                  <a:pt x="485" y="317"/>
                  <a:pt x="487" y="315"/>
                  <a:pt x="488" y="314"/>
                </a:cubicBezTo>
                <a:cubicBezTo>
                  <a:pt x="502" y="300"/>
                  <a:pt x="509" y="286"/>
                  <a:pt x="504" y="281"/>
                </a:cubicBezTo>
                <a:cubicBezTo>
                  <a:pt x="502" y="279"/>
                  <a:pt x="502" y="279"/>
                  <a:pt x="502" y="279"/>
                </a:cubicBezTo>
                <a:cubicBezTo>
                  <a:pt x="498" y="275"/>
                  <a:pt x="485" y="280"/>
                  <a:pt x="473" y="292"/>
                </a:cubicBezTo>
                <a:cubicBezTo>
                  <a:pt x="443" y="220"/>
                  <a:pt x="443" y="220"/>
                  <a:pt x="443" y="220"/>
                </a:cubicBezTo>
                <a:cubicBezTo>
                  <a:pt x="573" y="53"/>
                  <a:pt x="573" y="53"/>
                  <a:pt x="573" y="53"/>
                </a:cubicBezTo>
                <a:cubicBezTo>
                  <a:pt x="573" y="53"/>
                  <a:pt x="594" y="29"/>
                  <a:pt x="589" y="5"/>
                </a:cubicBezTo>
                <a:cubicBezTo>
                  <a:pt x="566" y="0"/>
                  <a:pt x="541" y="21"/>
                  <a:pt x="541" y="21"/>
                </a:cubicBezTo>
              </a:path>
            </a:pathLst>
          </a:custGeom>
          <a:solidFill>
            <a:srgbClr val="00AE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0574" y="2141034"/>
            <a:ext cx="13469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00AEEF"/>
                </a:solidFill>
              </a:rPr>
              <a:t>STAR</a:t>
            </a:r>
            <a:endParaRPr lang="ko-KR" altLang="en-US" sz="4000" dirty="0">
              <a:solidFill>
                <a:srgbClr val="00AEE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44270" y="2594517"/>
            <a:ext cx="19795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rgbClr val="00AEEF"/>
                </a:solidFill>
              </a:rPr>
              <a:t>GATE</a:t>
            </a:r>
            <a:endParaRPr lang="ko-KR" altLang="en-US" sz="6000" dirty="0">
              <a:solidFill>
                <a:srgbClr val="00AEEF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40047" y="2748405"/>
            <a:ext cx="37096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b="1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사물 인식을 통한</a:t>
            </a:r>
          </a:p>
          <a:p>
            <a:pPr algn="r"/>
            <a:r>
              <a:rPr lang="ko-KR" altLang="en-US" sz="3600" b="1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기내 반입 여부 앱</a:t>
            </a:r>
            <a:endParaRPr lang="en-US" altLang="ko-KR" sz="3600" b="1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620545" y="3456291"/>
            <a:ext cx="4304755" cy="275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</a:pPr>
            <a:r>
              <a:rPr lang="ko-KR" altLang="en-US" sz="105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캡스톤디자인</a:t>
            </a:r>
            <a:r>
              <a:rPr lang="en-US" altLang="ko-KR" sz="10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II </a:t>
            </a:r>
            <a:r>
              <a:rPr lang="ko-KR" altLang="en-US" sz="10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중간발표</a:t>
            </a:r>
            <a:r>
              <a:rPr lang="en-US" altLang="ko-KR" sz="10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199372" y="3947109"/>
            <a:ext cx="2278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이지현</a:t>
            </a:r>
            <a:r>
              <a:rPr lang="en-US" altLang="ko-KR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ko-KR" altLang="en-US" spc="-15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전영규</a:t>
            </a:r>
            <a:r>
              <a:rPr lang="en-US" altLang="ko-KR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ko-KR" altLang="en-US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강수연</a:t>
            </a:r>
            <a:endParaRPr lang="en-US" altLang="ko-KR" sz="1200" spc="-15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18401" y="2748405"/>
            <a:ext cx="40799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000" b="1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r>
              <a:rPr lang="ko-KR" altLang="en-US" sz="4000" b="1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조 스타게이트팀</a:t>
            </a:r>
            <a:endParaRPr lang="en-US" altLang="ko-KR" sz="4000" b="1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4800600" y="5924550"/>
            <a:ext cx="2524125" cy="18097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312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달성가능수준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865659" y="1742803"/>
            <a:ext cx="10403532" cy="5115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5" name="타원 4"/>
          <p:cNvSpPr/>
          <p:nvPr/>
        </p:nvSpPr>
        <p:spPr>
          <a:xfrm>
            <a:off x="10894640" y="203039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10894640" y="266778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10894640" y="3305180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0894640" y="3942574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0894640" y="4579968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10894640" y="521736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10894640" y="585475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0894640" y="6492149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75000"/>
          </a:blip>
          <a:stretch>
            <a:fillRect/>
          </a:stretch>
        </p:blipFill>
        <p:spPr>
          <a:xfrm>
            <a:off x="10599526" y="1470993"/>
            <a:ext cx="216024" cy="673484"/>
          </a:xfrm>
          <a:prstGeom prst="rect">
            <a:avLst/>
          </a:prstGeom>
        </p:spPr>
      </p:pic>
      <p:grpSp>
        <p:nvGrpSpPr>
          <p:cNvPr id="15" name="그룹 14"/>
          <p:cNvGrpSpPr/>
          <p:nvPr/>
        </p:nvGrpSpPr>
        <p:grpSpPr>
          <a:xfrm rot="21299235">
            <a:off x="1073173" y="1175287"/>
            <a:ext cx="1882247" cy="494252"/>
            <a:chOff x="2028108" y="1367078"/>
            <a:chExt cx="1882247" cy="494252"/>
          </a:xfrm>
        </p:grpSpPr>
        <p:grpSp>
          <p:nvGrpSpPr>
            <p:cNvPr id="16" name="그룹 15"/>
            <p:cNvGrpSpPr/>
            <p:nvPr/>
          </p:nvGrpSpPr>
          <p:grpSpPr>
            <a:xfrm>
              <a:off x="2119952" y="1367078"/>
              <a:ext cx="1694194" cy="494252"/>
              <a:chOff x="3439781" y="4563523"/>
              <a:chExt cx="1694194" cy="494252"/>
            </a:xfrm>
          </p:grpSpPr>
          <p:sp>
            <p:nvSpPr>
              <p:cNvPr id="19" name="직사각형 21"/>
              <p:cNvSpPr/>
              <p:nvPr/>
            </p:nvSpPr>
            <p:spPr>
              <a:xfrm>
                <a:off x="3439781" y="4571622"/>
                <a:ext cx="1694194" cy="486153"/>
              </a:xfrm>
              <a:custGeom>
                <a:avLst/>
                <a:gdLst>
                  <a:gd name="connsiteX0" fmla="*/ 0 w 1779919"/>
                  <a:gd name="connsiteY0" fmla="*/ 0 h 570452"/>
                  <a:gd name="connsiteX1" fmla="*/ 1779919 w 1779919"/>
                  <a:gd name="connsiteY1" fmla="*/ 0 h 570452"/>
                  <a:gd name="connsiteX2" fmla="*/ 1779919 w 1779919"/>
                  <a:gd name="connsiteY2" fmla="*/ 570452 h 570452"/>
                  <a:gd name="connsiteX3" fmla="*/ 0 w 1779919"/>
                  <a:gd name="connsiteY3" fmla="*/ 570452 h 570452"/>
                  <a:gd name="connsiteX4" fmla="*/ 0 w 1779919"/>
                  <a:gd name="connsiteY4" fmla="*/ 0 h 570452"/>
                  <a:gd name="connsiteX0" fmla="*/ 0 w 1779919"/>
                  <a:gd name="connsiteY0" fmla="*/ 0 h 703802"/>
                  <a:gd name="connsiteX1" fmla="*/ 1779919 w 1779919"/>
                  <a:gd name="connsiteY1" fmla="*/ 0 h 703802"/>
                  <a:gd name="connsiteX2" fmla="*/ 1779919 w 1779919"/>
                  <a:gd name="connsiteY2" fmla="*/ 703802 h 703802"/>
                  <a:gd name="connsiteX3" fmla="*/ 0 w 1779919"/>
                  <a:gd name="connsiteY3" fmla="*/ 570452 h 703802"/>
                  <a:gd name="connsiteX4" fmla="*/ 0 w 1779919"/>
                  <a:gd name="connsiteY4" fmla="*/ 0 h 703802"/>
                  <a:gd name="connsiteX0" fmla="*/ 0 w 1798969"/>
                  <a:gd name="connsiteY0" fmla="*/ 0 h 703802"/>
                  <a:gd name="connsiteX1" fmla="*/ 1798969 w 1798969"/>
                  <a:gd name="connsiteY1" fmla="*/ 180975 h 703802"/>
                  <a:gd name="connsiteX2" fmla="*/ 1779919 w 1798969"/>
                  <a:gd name="connsiteY2" fmla="*/ 703802 h 703802"/>
                  <a:gd name="connsiteX3" fmla="*/ 0 w 1798969"/>
                  <a:gd name="connsiteY3" fmla="*/ 570452 h 703802"/>
                  <a:gd name="connsiteX4" fmla="*/ 0 w 1798969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14300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23825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444" h="703802">
                    <a:moveTo>
                      <a:pt x="0" y="0"/>
                    </a:moveTo>
                    <a:lnTo>
                      <a:pt x="1789444" y="123825"/>
                    </a:lnTo>
                    <a:lnTo>
                      <a:pt x="1779919" y="703802"/>
                    </a:lnTo>
                    <a:lnTo>
                      <a:pt x="0" y="57045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78000">
                    <a:schemeClr val="tx1">
                      <a:alpha val="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직사각형 19"/>
              <p:cNvSpPr/>
              <p:nvPr/>
            </p:nvSpPr>
            <p:spPr>
              <a:xfrm>
                <a:off x="3439781" y="4563523"/>
                <a:ext cx="1694194" cy="39900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17" name="직사각형 16"/>
            <p:cNvSpPr/>
            <p:nvPr/>
          </p:nvSpPr>
          <p:spPr>
            <a:xfrm>
              <a:off x="2028108" y="1375501"/>
              <a:ext cx="188224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</a:rPr>
                <a:t>시스템 시나리오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2119951" y="1375175"/>
              <a:ext cx="235296" cy="39090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alpha val="1000"/>
                  </a:schemeClr>
                </a:gs>
                <a:gs pos="100000">
                  <a:schemeClr val="tx1">
                    <a:alpha val="11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Freeform 5">
            <a:extLst>
              <a:ext uri="{FF2B5EF4-FFF2-40B4-BE49-F238E27FC236}">
                <a16:creationId xmlns:a16="http://schemas.microsoft.com/office/drawing/2014/main" id="{9B96FE7C-F909-4C6F-A437-E7CBA8FFCCDE}"/>
              </a:ext>
            </a:extLst>
          </p:cNvPr>
          <p:cNvSpPr>
            <a:spLocks noEditPoints="1"/>
          </p:cNvSpPr>
          <p:nvPr/>
        </p:nvSpPr>
        <p:spPr bwMode="auto">
          <a:xfrm>
            <a:off x="1391603" y="3893397"/>
            <a:ext cx="567644" cy="567644"/>
          </a:xfrm>
          <a:custGeom>
            <a:avLst/>
            <a:gdLst>
              <a:gd name="T0" fmla="*/ 107 w 213"/>
              <a:gd name="T1" fmla="*/ 0 h 213"/>
              <a:gd name="T2" fmla="*/ 53 w 213"/>
              <a:gd name="T3" fmla="*/ 53 h 213"/>
              <a:gd name="T4" fmla="*/ 107 w 213"/>
              <a:gd name="T5" fmla="*/ 107 h 213"/>
              <a:gd name="T6" fmla="*/ 160 w 213"/>
              <a:gd name="T7" fmla="*/ 53 h 213"/>
              <a:gd name="T8" fmla="*/ 107 w 213"/>
              <a:gd name="T9" fmla="*/ 0 h 213"/>
              <a:gd name="T10" fmla="*/ 107 w 213"/>
              <a:gd name="T11" fmla="*/ 0 h 213"/>
              <a:gd name="T12" fmla="*/ 107 w 213"/>
              <a:gd name="T13" fmla="*/ 133 h 213"/>
              <a:gd name="T14" fmla="*/ 0 w 213"/>
              <a:gd name="T15" fmla="*/ 187 h 213"/>
              <a:gd name="T16" fmla="*/ 0 w 213"/>
              <a:gd name="T17" fmla="*/ 213 h 213"/>
              <a:gd name="T18" fmla="*/ 213 w 213"/>
              <a:gd name="T19" fmla="*/ 213 h 213"/>
              <a:gd name="T20" fmla="*/ 213 w 213"/>
              <a:gd name="T21" fmla="*/ 187 h 213"/>
              <a:gd name="T22" fmla="*/ 107 w 213"/>
              <a:gd name="T23" fmla="*/ 133 h 213"/>
              <a:gd name="T24" fmla="*/ 107 w 213"/>
              <a:gd name="T25" fmla="*/ 133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13" h="213">
                <a:moveTo>
                  <a:pt x="107" y="0"/>
                </a:moveTo>
                <a:cubicBezTo>
                  <a:pt x="77" y="0"/>
                  <a:pt x="53" y="24"/>
                  <a:pt x="53" y="53"/>
                </a:cubicBezTo>
                <a:cubicBezTo>
                  <a:pt x="53" y="83"/>
                  <a:pt x="77" y="107"/>
                  <a:pt x="107" y="107"/>
                </a:cubicBezTo>
                <a:cubicBezTo>
                  <a:pt x="136" y="107"/>
                  <a:pt x="160" y="83"/>
                  <a:pt x="160" y="53"/>
                </a:cubicBezTo>
                <a:cubicBezTo>
                  <a:pt x="160" y="24"/>
                  <a:pt x="136" y="0"/>
                  <a:pt x="107" y="0"/>
                </a:cubicBezTo>
                <a:lnTo>
                  <a:pt x="107" y="0"/>
                </a:lnTo>
                <a:close/>
                <a:moveTo>
                  <a:pt x="107" y="133"/>
                </a:moveTo>
                <a:cubicBezTo>
                  <a:pt x="71" y="133"/>
                  <a:pt x="0" y="151"/>
                  <a:pt x="0" y="187"/>
                </a:cubicBezTo>
                <a:lnTo>
                  <a:pt x="0" y="213"/>
                </a:lnTo>
                <a:lnTo>
                  <a:pt x="213" y="213"/>
                </a:lnTo>
                <a:lnTo>
                  <a:pt x="213" y="187"/>
                </a:lnTo>
                <a:cubicBezTo>
                  <a:pt x="213" y="151"/>
                  <a:pt x="142" y="133"/>
                  <a:pt x="107" y="133"/>
                </a:cubicBezTo>
                <a:lnTo>
                  <a:pt x="107" y="1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012E1C5-5811-4163-AEB3-3BE973D85E93}"/>
              </a:ext>
            </a:extLst>
          </p:cNvPr>
          <p:cNvSpPr/>
          <p:nvPr/>
        </p:nvSpPr>
        <p:spPr>
          <a:xfrm>
            <a:off x="4095750" y="1807735"/>
            <a:ext cx="5972175" cy="49004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AC2AAE54-E0B6-430A-959A-2A4ABA08A625}"/>
              </a:ext>
            </a:extLst>
          </p:cNvPr>
          <p:cNvSpPr/>
          <p:nvPr/>
        </p:nvSpPr>
        <p:spPr>
          <a:xfrm rot="16200000">
            <a:off x="2920896" y="3077476"/>
            <a:ext cx="302458" cy="1730197"/>
          </a:xfrm>
          <a:prstGeom prst="downArrow">
            <a:avLst>
              <a:gd name="adj1" fmla="val 31104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3CE6F2CF-5BDE-4690-AFF9-B8F7D918E3B0}"/>
              </a:ext>
            </a:extLst>
          </p:cNvPr>
          <p:cNvSpPr/>
          <p:nvPr/>
        </p:nvSpPr>
        <p:spPr>
          <a:xfrm rot="5400000">
            <a:off x="2888433" y="3463350"/>
            <a:ext cx="302458" cy="1730197"/>
          </a:xfrm>
          <a:prstGeom prst="downArrow">
            <a:avLst>
              <a:gd name="adj1" fmla="val 31104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20D53981-83F2-407B-B13E-DA7C5FDA09D1}"/>
              </a:ext>
            </a:extLst>
          </p:cNvPr>
          <p:cNvSpPr/>
          <p:nvPr/>
        </p:nvSpPr>
        <p:spPr>
          <a:xfrm>
            <a:off x="2820046" y="3077652"/>
            <a:ext cx="414904" cy="396108"/>
          </a:xfrm>
          <a:prstGeom prst="ellipse">
            <a:avLst/>
          </a:prstGeom>
          <a:solidFill>
            <a:srgbClr val="00AEE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CEF465-94FE-4F0B-96B1-501363D988BB}"/>
              </a:ext>
            </a:extLst>
          </p:cNvPr>
          <p:cNvSpPr txBox="1"/>
          <p:nvPr/>
        </p:nvSpPr>
        <p:spPr>
          <a:xfrm>
            <a:off x="2160915" y="352120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사물 인식 요청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51C6ABB-0875-469E-A5FC-AB9CC2F44351}"/>
              </a:ext>
            </a:extLst>
          </p:cNvPr>
          <p:cNvSpPr txBox="1"/>
          <p:nvPr/>
        </p:nvSpPr>
        <p:spPr>
          <a:xfrm>
            <a:off x="2160915" y="4495861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반입 여부 출력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3BAEBB94-C7BF-49F8-AECB-60F3FBC42574}"/>
              </a:ext>
            </a:extLst>
          </p:cNvPr>
          <p:cNvSpPr/>
          <p:nvPr/>
        </p:nvSpPr>
        <p:spPr>
          <a:xfrm>
            <a:off x="2820046" y="4876526"/>
            <a:ext cx="414904" cy="396108"/>
          </a:xfrm>
          <a:prstGeom prst="ellipse">
            <a:avLst/>
          </a:prstGeom>
          <a:solidFill>
            <a:srgbClr val="00AEE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FD369A5-0231-4D8C-8912-B9A12619D3A7}"/>
              </a:ext>
            </a:extLst>
          </p:cNvPr>
          <p:cNvSpPr txBox="1"/>
          <p:nvPr/>
        </p:nvSpPr>
        <p:spPr>
          <a:xfrm>
            <a:off x="5632851" y="1770200"/>
            <a:ext cx="28979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00AEEF"/>
                </a:solidFill>
                <a:latin typeface="맑은 고딕" panose="020B0503020000020004" pitchFamily="50" charset="-127"/>
              </a:rPr>
              <a:t>Star Gate</a:t>
            </a:r>
            <a:endParaRPr lang="ko-KR" altLang="en-US" sz="4800" b="1" dirty="0">
              <a:solidFill>
                <a:srgbClr val="00AEE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D4E10B08-7121-4589-B5FE-5A4F76FCF1D3}"/>
              </a:ext>
            </a:extLst>
          </p:cNvPr>
          <p:cNvSpPr/>
          <p:nvPr/>
        </p:nvSpPr>
        <p:spPr>
          <a:xfrm>
            <a:off x="4857104" y="2597721"/>
            <a:ext cx="4514850" cy="129281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315CD45-2D48-4F7B-9F8D-2D14B71EFA2B}"/>
              </a:ext>
            </a:extLst>
          </p:cNvPr>
          <p:cNvSpPr txBox="1"/>
          <p:nvPr/>
        </p:nvSpPr>
        <p:spPr>
          <a:xfrm>
            <a:off x="5941772" y="2666768"/>
            <a:ext cx="2449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Google Cloud Vision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96F1FAE-203D-4176-886C-9EA0C40D9CBB}"/>
              </a:ext>
            </a:extLst>
          </p:cNvPr>
          <p:cNvSpPr txBox="1"/>
          <p:nvPr/>
        </p:nvSpPr>
        <p:spPr>
          <a:xfrm>
            <a:off x="4930277" y="3175570"/>
            <a:ext cx="4368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이미지를 통해 사물을 인식 및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정보 제공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요청 데이터 유효성 검사 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FAB68521-DBA7-4C41-91A1-03317FCAECF5}"/>
              </a:ext>
            </a:extLst>
          </p:cNvPr>
          <p:cNvSpPr/>
          <p:nvPr/>
        </p:nvSpPr>
        <p:spPr>
          <a:xfrm>
            <a:off x="4981885" y="2702039"/>
            <a:ext cx="414904" cy="396108"/>
          </a:xfrm>
          <a:prstGeom prst="ellipse">
            <a:avLst/>
          </a:prstGeom>
          <a:solidFill>
            <a:srgbClr val="00AEE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073" name="순서도: 자기 디스크 3072">
            <a:extLst>
              <a:ext uri="{FF2B5EF4-FFF2-40B4-BE49-F238E27FC236}">
                <a16:creationId xmlns:a16="http://schemas.microsoft.com/office/drawing/2014/main" id="{75D8BF38-4DCA-4878-88AE-E847A1396DAD}"/>
              </a:ext>
            </a:extLst>
          </p:cNvPr>
          <p:cNvSpPr/>
          <p:nvPr/>
        </p:nvSpPr>
        <p:spPr>
          <a:xfrm>
            <a:off x="4928449" y="4795992"/>
            <a:ext cx="2015276" cy="1477490"/>
          </a:xfrm>
          <a:prstGeom prst="flowChartMagneticDisk">
            <a:avLst/>
          </a:prstGeom>
          <a:solidFill>
            <a:schemeClr val="bg1">
              <a:lumMod val="8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이름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기내 반입 여부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수하물 반입 여부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세부 내용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endParaRPr lang="ko-KR" altLang="en-US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36" name="순서도: 자기 디스크 35">
            <a:extLst>
              <a:ext uri="{FF2B5EF4-FFF2-40B4-BE49-F238E27FC236}">
                <a16:creationId xmlns:a16="http://schemas.microsoft.com/office/drawing/2014/main" id="{C5D75F5B-B9E9-407F-9C6F-02A23DA49A98}"/>
              </a:ext>
            </a:extLst>
          </p:cNvPr>
          <p:cNvSpPr/>
          <p:nvPr/>
        </p:nvSpPr>
        <p:spPr>
          <a:xfrm>
            <a:off x="7356679" y="4795992"/>
            <a:ext cx="2015276" cy="1477490"/>
          </a:xfrm>
          <a:prstGeom prst="flowChartMagneticDisk">
            <a:avLst/>
          </a:prstGeom>
          <a:solidFill>
            <a:schemeClr val="bg1">
              <a:lumMod val="8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이름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기내 반입 여부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수하물 반입 여부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세부 내용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endParaRPr lang="ko-KR" altLang="en-US" sz="1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EC5527D-03BC-45F8-82C1-C9B805133936}"/>
              </a:ext>
            </a:extLst>
          </p:cNvPr>
          <p:cNvSpPr txBox="1"/>
          <p:nvPr/>
        </p:nvSpPr>
        <p:spPr>
          <a:xfrm>
            <a:off x="6337403" y="6270113"/>
            <a:ext cx="1488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Firebase DB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75" name="TextBox 3074">
            <a:extLst>
              <a:ext uri="{FF2B5EF4-FFF2-40B4-BE49-F238E27FC236}">
                <a16:creationId xmlns:a16="http://schemas.microsoft.com/office/drawing/2014/main" id="{C58E5B25-4669-44A3-A904-AFD481B08BB6}"/>
              </a:ext>
            </a:extLst>
          </p:cNvPr>
          <p:cNvSpPr txBox="1"/>
          <p:nvPr/>
        </p:nvSpPr>
        <p:spPr>
          <a:xfrm>
            <a:off x="5240127" y="4882932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국가별 정보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84A74CB-80B8-45D3-A5E2-0CC9743D93CF}"/>
              </a:ext>
            </a:extLst>
          </p:cNvPr>
          <p:cNvSpPr txBox="1"/>
          <p:nvPr/>
        </p:nvSpPr>
        <p:spPr>
          <a:xfrm>
            <a:off x="7538610" y="4882932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항공사별 정보</a:t>
            </a:r>
          </a:p>
        </p:txBody>
      </p:sp>
      <p:sp>
        <p:nvSpPr>
          <p:cNvPr id="40" name="화살표: 아래쪽 39">
            <a:extLst>
              <a:ext uri="{FF2B5EF4-FFF2-40B4-BE49-F238E27FC236}">
                <a16:creationId xmlns:a16="http://schemas.microsoft.com/office/drawing/2014/main" id="{0EAF96E9-C29F-4E8E-BFD9-6AFB99D64577}"/>
              </a:ext>
            </a:extLst>
          </p:cNvPr>
          <p:cNvSpPr/>
          <p:nvPr/>
        </p:nvSpPr>
        <p:spPr>
          <a:xfrm rot="10800000">
            <a:off x="6838480" y="3953092"/>
            <a:ext cx="302458" cy="774171"/>
          </a:xfrm>
          <a:prstGeom prst="downArrow">
            <a:avLst>
              <a:gd name="adj1" fmla="val 31104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화살표: 아래쪽 40">
            <a:extLst>
              <a:ext uri="{FF2B5EF4-FFF2-40B4-BE49-F238E27FC236}">
                <a16:creationId xmlns:a16="http://schemas.microsoft.com/office/drawing/2014/main" id="{28D511AC-6DD3-49DC-BDFE-C5C50637955A}"/>
              </a:ext>
            </a:extLst>
          </p:cNvPr>
          <p:cNvSpPr/>
          <p:nvPr/>
        </p:nvSpPr>
        <p:spPr>
          <a:xfrm>
            <a:off x="7140193" y="3953092"/>
            <a:ext cx="302458" cy="774171"/>
          </a:xfrm>
          <a:prstGeom prst="downArrow">
            <a:avLst>
              <a:gd name="adj1" fmla="val 31104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76" name="TextBox 3075">
            <a:extLst>
              <a:ext uri="{FF2B5EF4-FFF2-40B4-BE49-F238E27FC236}">
                <a16:creationId xmlns:a16="http://schemas.microsoft.com/office/drawing/2014/main" id="{2214A4D5-1BD0-49E0-A536-B1DF584C9F92}"/>
              </a:ext>
            </a:extLst>
          </p:cNvPr>
          <p:cNvSpPr txBox="1"/>
          <p:nvPr/>
        </p:nvSpPr>
        <p:spPr>
          <a:xfrm>
            <a:off x="5286310" y="4181257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요청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제공</a:t>
            </a:r>
          </a:p>
        </p:txBody>
      </p:sp>
      <p:sp>
        <p:nvSpPr>
          <p:cNvPr id="3077" name="TextBox 3076">
            <a:extLst>
              <a:ext uri="{FF2B5EF4-FFF2-40B4-BE49-F238E27FC236}">
                <a16:creationId xmlns:a16="http://schemas.microsoft.com/office/drawing/2014/main" id="{B81E3215-DE10-4B53-B783-60534E1C5DC0}"/>
              </a:ext>
            </a:extLst>
          </p:cNvPr>
          <p:cNvSpPr txBox="1"/>
          <p:nvPr/>
        </p:nvSpPr>
        <p:spPr>
          <a:xfrm>
            <a:off x="7405471" y="4181257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사용자 피드백 저장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7F2547EF-8348-4C40-952E-CDD280552D36}"/>
              </a:ext>
            </a:extLst>
          </p:cNvPr>
          <p:cNvSpPr/>
          <p:nvPr/>
        </p:nvSpPr>
        <p:spPr>
          <a:xfrm>
            <a:off x="4843129" y="4180676"/>
            <a:ext cx="414904" cy="396108"/>
          </a:xfrm>
          <a:prstGeom prst="ellipse">
            <a:avLst/>
          </a:prstGeom>
          <a:solidFill>
            <a:srgbClr val="00AEE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134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달성가능수준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865659" y="1742803"/>
            <a:ext cx="10403532" cy="5115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5" name="타원 4"/>
          <p:cNvSpPr/>
          <p:nvPr/>
        </p:nvSpPr>
        <p:spPr>
          <a:xfrm>
            <a:off x="10894640" y="203039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10894640" y="266778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10894640" y="3305180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0894640" y="3942574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0894640" y="4579968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10894640" y="521736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10894640" y="585475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0894640" y="6492149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75000"/>
          </a:blip>
          <a:stretch>
            <a:fillRect/>
          </a:stretch>
        </p:blipFill>
        <p:spPr>
          <a:xfrm>
            <a:off x="10599526" y="1470993"/>
            <a:ext cx="216024" cy="673484"/>
          </a:xfrm>
          <a:prstGeom prst="rect">
            <a:avLst/>
          </a:prstGeom>
        </p:spPr>
      </p:pic>
      <p:grpSp>
        <p:nvGrpSpPr>
          <p:cNvPr id="15" name="그룹 14"/>
          <p:cNvGrpSpPr/>
          <p:nvPr/>
        </p:nvGrpSpPr>
        <p:grpSpPr>
          <a:xfrm rot="21299235">
            <a:off x="1165024" y="1175478"/>
            <a:ext cx="1694195" cy="494252"/>
            <a:chOff x="2119951" y="1367078"/>
            <a:chExt cx="1694195" cy="494252"/>
          </a:xfrm>
        </p:grpSpPr>
        <p:grpSp>
          <p:nvGrpSpPr>
            <p:cNvPr id="16" name="그룹 15"/>
            <p:cNvGrpSpPr/>
            <p:nvPr/>
          </p:nvGrpSpPr>
          <p:grpSpPr>
            <a:xfrm>
              <a:off x="2119952" y="1367078"/>
              <a:ext cx="1694194" cy="494252"/>
              <a:chOff x="3439781" y="4563523"/>
              <a:chExt cx="1694194" cy="494252"/>
            </a:xfrm>
          </p:grpSpPr>
          <p:sp>
            <p:nvSpPr>
              <p:cNvPr id="19" name="직사각형 21"/>
              <p:cNvSpPr/>
              <p:nvPr/>
            </p:nvSpPr>
            <p:spPr>
              <a:xfrm>
                <a:off x="3439781" y="4571622"/>
                <a:ext cx="1694194" cy="486153"/>
              </a:xfrm>
              <a:custGeom>
                <a:avLst/>
                <a:gdLst>
                  <a:gd name="connsiteX0" fmla="*/ 0 w 1779919"/>
                  <a:gd name="connsiteY0" fmla="*/ 0 h 570452"/>
                  <a:gd name="connsiteX1" fmla="*/ 1779919 w 1779919"/>
                  <a:gd name="connsiteY1" fmla="*/ 0 h 570452"/>
                  <a:gd name="connsiteX2" fmla="*/ 1779919 w 1779919"/>
                  <a:gd name="connsiteY2" fmla="*/ 570452 h 570452"/>
                  <a:gd name="connsiteX3" fmla="*/ 0 w 1779919"/>
                  <a:gd name="connsiteY3" fmla="*/ 570452 h 570452"/>
                  <a:gd name="connsiteX4" fmla="*/ 0 w 1779919"/>
                  <a:gd name="connsiteY4" fmla="*/ 0 h 570452"/>
                  <a:gd name="connsiteX0" fmla="*/ 0 w 1779919"/>
                  <a:gd name="connsiteY0" fmla="*/ 0 h 703802"/>
                  <a:gd name="connsiteX1" fmla="*/ 1779919 w 1779919"/>
                  <a:gd name="connsiteY1" fmla="*/ 0 h 703802"/>
                  <a:gd name="connsiteX2" fmla="*/ 1779919 w 1779919"/>
                  <a:gd name="connsiteY2" fmla="*/ 703802 h 703802"/>
                  <a:gd name="connsiteX3" fmla="*/ 0 w 1779919"/>
                  <a:gd name="connsiteY3" fmla="*/ 570452 h 703802"/>
                  <a:gd name="connsiteX4" fmla="*/ 0 w 1779919"/>
                  <a:gd name="connsiteY4" fmla="*/ 0 h 703802"/>
                  <a:gd name="connsiteX0" fmla="*/ 0 w 1798969"/>
                  <a:gd name="connsiteY0" fmla="*/ 0 h 703802"/>
                  <a:gd name="connsiteX1" fmla="*/ 1798969 w 1798969"/>
                  <a:gd name="connsiteY1" fmla="*/ 180975 h 703802"/>
                  <a:gd name="connsiteX2" fmla="*/ 1779919 w 1798969"/>
                  <a:gd name="connsiteY2" fmla="*/ 703802 h 703802"/>
                  <a:gd name="connsiteX3" fmla="*/ 0 w 1798969"/>
                  <a:gd name="connsiteY3" fmla="*/ 570452 h 703802"/>
                  <a:gd name="connsiteX4" fmla="*/ 0 w 1798969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14300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23825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444" h="703802">
                    <a:moveTo>
                      <a:pt x="0" y="0"/>
                    </a:moveTo>
                    <a:lnTo>
                      <a:pt x="1789444" y="123825"/>
                    </a:lnTo>
                    <a:lnTo>
                      <a:pt x="1779919" y="703802"/>
                    </a:lnTo>
                    <a:lnTo>
                      <a:pt x="0" y="57045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78000">
                    <a:schemeClr val="tx1">
                      <a:alpha val="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직사각형 19"/>
              <p:cNvSpPr/>
              <p:nvPr/>
            </p:nvSpPr>
            <p:spPr>
              <a:xfrm>
                <a:off x="3439781" y="4563523"/>
                <a:ext cx="1694194" cy="39900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17" name="직사각형 16"/>
            <p:cNvSpPr/>
            <p:nvPr/>
          </p:nvSpPr>
          <p:spPr>
            <a:xfrm>
              <a:off x="2374356" y="1375501"/>
              <a:ext cx="11897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</a:rPr>
                <a:t>진행 목표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2119951" y="1375175"/>
              <a:ext cx="235296" cy="39090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alpha val="1000"/>
                  </a:schemeClr>
                </a:gs>
                <a:gs pos="100000">
                  <a:schemeClr val="tx1">
                    <a:alpha val="11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C5DD1A63-5ECB-4A93-AAC7-4DB0F6FA0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98"/>
          <a:stretch>
            <a:fillRect/>
          </a:stretch>
        </p:blipFill>
        <p:spPr bwMode="auto">
          <a:xfrm>
            <a:off x="2007961" y="1837689"/>
            <a:ext cx="8185269" cy="4971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675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달성가능수준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366680" y="1655987"/>
            <a:ext cx="3689383" cy="5202014"/>
            <a:chOff x="666717" y="779463"/>
            <a:chExt cx="3689383" cy="5468937"/>
          </a:xfrm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2611438" y="3292476"/>
              <a:ext cx="1562100" cy="1536700"/>
            </a:xfrm>
            <a:custGeom>
              <a:avLst/>
              <a:gdLst>
                <a:gd name="T0" fmla="*/ 1054 w 1119"/>
                <a:gd name="T1" fmla="*/ 67 h 1100"/>
                <a:gd name="T2" fmla="*/ 1052 w 1119"/>
                <a:gd name="T3" fmla="*/ 303 h 1100"/>
                <a:gd name="T4" fmla="*/ 299 w 1119"/>
                <a:gd name="T5" fmla="*/ 1035 h 1100"/>
                <a:gd name="T6" fmla="*/ 63 w 1119"/>
                <a:gd name="T7" fmla="*/ 1032 h 1100"/>
                <a:gd name="T8" fmla="*/ 65 w 1119"/>
                <a:gd name="T9" fmla="*/ 796 h 1100"/>
                <a:gd name="T10" fmla="*/ 818 w 1119"/>
                <a:gd name="T11" fmla="*/ 65 h 1100"/>
                <a:gd name="T12" fmla="*/ 1054 w 1119"/>
                <a:gd name="T13" fmla="*/ 67 h 1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19" h="1100">
                  <a:moveTo>
                    <a:pt x="1054" y="67"/>
                  </a:moveTo>
                  <a:cubicBezTo>
                    <a:pt x="1119" y="133"/>
                    <a:pt x="1117" y="238"/>
                    <a:pt x="1052" y="303"/>
                  </a:cubicBezTo>
                  <a:cubicBezTo>
                    <a:pt x="299" y="1035"/>
                    <a:pt x="299" y="1035"/>
                    <a:pt x="299" y="1035"/>
                  </a:cubicBezTo>
                  <a:cubicBezTo>
                    <a:pt x="235" y="1100"/>
                    <a:pt x="127" y="1098"/>
                    <a:pt x="63" y="1032"/>
                  </a:cubicBezTo>
                  <a:cubicBezTo>
                    <a:pt x="63" y="1032"/>
                    <a:pt x="0" y="861"/>
                    <a:pt x="65" y="796"/>
                  </a:cubicBezTo>
                  <a:cubicBezTo>
                    <a:pt x="818" y="65"/>
                    <a:pt x="818" y="65"/>
                    <a:pt x="818" y="65"/>
                  </a:cubicBezTo>
                  <a:cubicBezTo>
                    <a:pt x="882" y="0"/>
                    <a:pt x="990" y="1"/>
                    <a:pt x="1054" y="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2651125" y="3306763"/>
              <a:ext cx="1508125" cy="1508125"/>
            </a:xfrm>
            <a:custGeom>
              <a:avLst/>
              <a:gdLst>
                <a:gd name="T0" fmla="*/ 1025 w 1079"/>
                <a:gd name="T1" fmla="*/ 57 h 1080"/>
                <a:gd name="T2" fmla="*/ 1020 w 1079"/>
                <a:gd name="T3" fmla="*/ 62 h 1080"/>
                <a:gd name="T4" fmla="*/ 1065 w 1079"/>
                <a:gd name="T5" fmla="*/ 173 h 1080"/>
                <a:gd name="T6" fmla="*/ 1018 w 1079"/>
                <a:gd name="T7" fmla="*/ 288 h 1080"/>
                <a:gd name="T8" fmla="*/ 1023 w 1079"/>
                <a:gd name="T9" fmla="*/ 293 h 1080"/>
                <a:gd name="T10" fmla="*/ 1018 w 1079"/>
                <a:gd name="T11" fmla="*/ 288 h 1080"/>
                <a:gd name="T12" fmla="*/ 265 w 1079"/>
                <a:gd name="T13" fmla="*/ 1020 h 1080"/>
                <a:gd name="T14" fmla="*/ 265 w 1079"/>
                <a:gd name="T15" fmla="*/ 1020 h 1080"/>
                <a:gd name="T16" fmla="*/ 154 w 1079"/>
                <a:gd name="T17" fmla="*/ 1066 h 1080"/>
                <a:gd name="T18" fmla="*/ 39 w 1079"/>
                <a:gd name="T19" fmla="*/ 1018 h 1080"/>
                <a:gd name="T20" fmla="*/ 34 w 1079"/>
                <a:gd name="T21" fmla="*/ 1022 h 1080"/>
                <a:gd name="T22" fmla="*/ 40 w 1079"/>
                <a:gd name="T23" fmla="*/ 1020 h 1080"/>
                <a:gd name="T24" fmla="*/ 40 w 1079"/>
                <a:gd name="T25" fmla="*/ 1020 h 1080"/>
                <a:gd name="T26" fmla="*/ 26 w 1079"/>
                <a:gd name="T27" fmla="*/ 972 h 1080"/>
                <a:gd name="T28" fmla="*/ 14 w 1079"/>
                <a:gd name="T29" fmla="*/ 879 h 1080"/>
                <a:gd name="T30" fmla="*/ 20 w 1079"/>
                <a:gd name="T31" fmla="*/ 829 h 1080"/>
                <a:gd name="T32" fmla="*/ 41 w 1079"/>
                <a:gd name="T33" fmla="*/ 791 h 1080"/>
                <a:gd name="T34" fmla="*/ 36 w 1079"/>
                <a:gd name="T35" fmla="*/ 786 h 1080"/>
                <a:gd name="T36" fmla="*/ 41 w 1079"/>
                <a:gd name="T37" fmla="*/ 791 h 1080"/>
                <a:gd name="T38" fmla="*/ 794 w 1079"/>
                <a:gd name="T39" fmla="*/ 60 h 1080"/>
                <a:gd name="T40" fmla="*/ 794 w 1079"/>
                <a:gd name="T41" fmla="*/ 60 h 1080"/>
                <a:gd name="T42" fmla="*/ 905 w 1079"/>
                <a:gd name="T43" fmla="*/ 14 h 1080"/>
                <a:gd name="T44" fmla="*/ 1020 w 1079"/>
                <a:gd name="T45" fmla="*/ 62 h 1080"/>
                <a:gd name="T46" fmla="*/ 1020 w 1079"/>
                <a:gd name="T47" fmla="*/ 62 h 1080"/>
                <a:gd name="T48" fmla="*/ 1025 w 1079"/>
                <a:gd name="T49" fmla="*/ 57 h 1080"/>
                <a:gd name="T50" fmla="*/ 1030 w 1079"/>
                <a:gd name="T51" fmla="*/ 52 h 1080"/>
                <a:gd name="T52" fmla="*/ 905 w 1079"/>
                <a:gd name="T53" fmla="*/ 0 h 1080"/>
                <a:gd name="T54" fmla="*/ 784 w 1079"/>
                <a:gd name="T55" fmla="*/ 50 h 1080"/>
                <a:gd name="T56" fmla="*/ 789 w 1079"/>
                <a:gd name="T57" fmla="*/ 55 h 1080"/>
                <a:gd name="T58" fmla="*/ 784 w 1079"/>
                <a:gd name="T59" fmla="*/ 50 h 1080"/>
                <a:gd name="T60" fmla="*/ 31 w 1079"/>
                <a:gd name="T61" fmla="*/ 781 h 1080"/>
                <a:gd name="T62" fmla="*/ 31 w 1079"/>
                <a:gd name="T63" fmla="*/ 781 h 1080"/>
                <a:gd name="T64" fmla="*/ 6 w 1079"/>
                <a:gd name="T65" fmla="*/ 825 h 1080"/>
                <a:gd name="T66" fmla="*/ 0 w 1079"/>
                <a:gd name="T67" fmla="*/ 879 h 1080"/>
                <a:gd name="T68" fmla="*/ 13 w 1079"/>
                <a:gd name="T69" fmla="*/ 978 h 1080"/>
                <a:gd name="T70" fmla="*/ 27 w 1079"/>
                <a:gd name="T71" fmla="*/ 1025 h 1080"/>
                <a:gd name="T72" fmla="*/ 28 w 1079"/>
                <a:gd name="T73" fmla="*/ 1026 h 1080"/>
                <a:gd name="T74" fmla="*/ 29 w 1079"/>
                <a:gd name="T75" fmla="*/ 1027 h 1080"/>
                <a:gd name="T76" fmla="*/ 154 w 1079"/>
                <a:gd name="T77" fmla="*/ 1079 h 1080"/>
                <a:gd name="T78" fmla="*/ 275 w 1079"/>
                <a:gd name="T79" fmla="*/ 1029 h 1080"/>
                <a:gd name="T80" fmla="*/ 270 w 1079"/>
                <a:gd name="T81" fmla="*/ 1025 h 1080"/>
                <a:gd name="T82" fmla="*/ 275 w 1079"/>
                <a:gd name="T83" fmla="*/ 1030 h 1080"/>
                <a:gd name="T84" fmla="*/ 1028 w 1079"/>
                <a:gd name="T85" fmla="*/ 298 h 1080"/>
                <a:gd name="T86" fmla="*/ 1028 w 1079"/>
                <a:gd name="T87" fmla="*/ 298 h 1080"/>
                <a:gd name="T88" fmla="*/ 1079 w 1079"/>
                <a:gd name="T89" fmla="*/ 173 h 1080"/>
                <a:gd name="T90" fmla="*/ 1030 w 1079"/>
                <a:gd name="T91" fmla="*/ 52 h 1080"/>
                <a:gd name="T92" fmla="*/ 1030 w 1079"/>
                <a:gd name="T93" fmla="*/ 52 h 1080"/>
                <a:gd name="T94" fmla="*/ 1025 w 1079"/>
                <a:gd name="T95" fmla="*/ 57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79" h="1080">
                  <a:moveTo>
                    <a:pt x="1025" y="57"/>
                  </a:moveTo>
                  <a:cubicBezTo>
                    <a:pt x="1020" y="62"/>
                    <a:pt x="1020" y="62"/>
                    <a:pt x="1020" y="62"/>
                  </a:cubicBezTo>
                  <a:cubicBezTo>
                    <a:pt x="1050" y="93"/>
                    <a:pt x="1065" y="133"/>
                    <a:pt x="1065" y="173"/>
                  </a:cubicBezTo>
                  <a:cubicBezTo>
                    <a:pt x="1065" y="215"/>
                    <a:pt x="1050" y="257"/>
                    <a:pt x="1018" y="288"/>
                  </a:cubicBezTo>
                  <a:cubicBezTo>
                    <a:pt x="1023" y="293"/>
                    <a:pt x="1023" y="293"/>
                    <a:pt x="1023" y="293"/>
                  </a:cubicBezTo>
                  <a:cubicBezTo>
                    <a:pt x="1018" y="288"/>
                    <a:pt x="1018" y="288"/>
                    <a:pt x="1018" y="288"/>
                  </a:cubicBezTo>
                  <a:cubicBezTo>
                    <a:pt x="265" y="1020"/>
                    <a:pt x="265" y="1020"/>
                    <a:pt x="265" y="1020"/>
                  </a:cubicBezTo>
                  <a:cubicBezTo>
                    <a:pt x="265" y="1020"/>
                    <a:pt x="265" y="1020"/>
                    <a:pt x="265" y="1020"/>
                  </a:cubicBezTo>
                  <a:cubicBezTo>
                    <a:pt x="235" y="1050"/>
                    <a:pt x="194" y="1066"/>
                    <a:pt x="154" y="1066"/>
                  </a:cubicBezTo>
                  <a:cubicBezTo>
                    <a:pt x="112" y="1066"/>
                    <a:pt x="70" y="1049"/>
                    <a:pt x="39" y="1018"/>
                  </a:cubicBezTo>
                  <a:cubicBezTo>
                    <a:pt x="34" y="1022"/>
                    <a:pt x="34" y="1022"/>
                    <a:pt x="34" y="1022"/>
                  </a:cubicBezTo>
                  <a:cubicBezTo>
                    <a:pt x="40" y="1020"/>
                    <a:pt x="40" y="1020"/>
                    <a:pt x="40" y="1020"/>
                  </a:cubicBezTo>
                  <a:cubicBezTo>
                    <a:pt x="40" y="1020"/>
                    <a:pt x="40" y="1020"/>
                    <a:pt x="40" y="1020"/>
                  </a:cubicBezTo>
                  <a:cubicBezTo>
                    <a:pt x="40" y="1018"/>
                    <a:pt x="33" y="999"/>
                    <a:pt x="26" y="972"/>
                  </a:cubicBezTo>
                  <a:cubicBezTo>
                    <a:pt x="20" y="946"/>
                    <a:pt x="14" y="911"/>
                    <a:pt x="14" y="879"/>
                  </a:cubicBezTo>
                  <a:cubicBezTo>
                    <a:pt x="14" y="861"/>
                    <a:pt x="15" y="844"/>
                    <a:pt x="20" y="829"/>
                  </a:cubicBezTo>
                  <a:cubicBezTo>
                    <a:pt x="24" y="814"/>
                    <a:pt x="31" y="801"/>
                    <a:pt x="41" y="791"/>
                  </a:cubicBezTo>
                  <a:cubicBezTo>
                    <a:pt x="36" y="786"/>
                    <a:pt x="36" y="786"/>
                    <a:pt x="36" y="786"/>
                  </a:cubicBezTo>
                  <a:cubicBezTo>
                    <a:pt x="41" y="791"/>
                    <a:pt x="41" y="791"/>
                    <a:pt x="41" y="791"/>
                  </a:cubicBezTo>
                  <a:cubicBezTo>
                    <a:pt x="794" y="60"/>
                    <a:pt x="794" y="60"/>
                    <a:pt x="794" y="60"/>
                  </a:cubicBezTo>
                  <a:cubicBezTo>
                    <a:pt x="794" y="60"/>
                    <a:pt x="794" y="60"/>
                    <a:pt x="794" y="60"/>
                  </a:cubicBezTo>
                  <a:cubicBezTo>
                    <a:pt x="824" y="29"/>
                    <a:pt x="865" y="14"/>
                    <a:pt x="905" y="14"/>
                  </a:cubicBezTo>
                  <a:cubicBezTo>
                    <a:pt x="947" y="14"/>
                    <a:pt x="989" y="30"/>
                    <a:pt x="1020" y="62"/>
                  </a:cubicBezTo>
                  <a:cubicBezTo>
                    <a:pt x="1020" y="62"/>
                    <a:pt x="1020" y="62"/>
                    <a:pt x="1020" y="62"/>
                  </a:cubicBezTo>
                  <a:cubicBezTo>
                    <a:pt x="1025" y="57"/>
                    <a:pt x="1025" y="57"/>
                    <a:pt x="1025" y="57"/>
                  </a:cubicBezTo>
                  <a:cubicBezTo>
                    <a:pt x="1030" y="52"/>
                    <a:pt x="1030" y="52"/>
                    <a:pt x="1030" y="52"/>
                  </a:cubicBezTo>
                  <a:cubicBezTo>
                    <a:pt x="996" y="17"/>
                    <a:pt x="950" y="0"/>
                    <a:pt x="905" y="0"/>
                  </a:cubicBezTo>
                  <a:cubicBezTo>
                    <a:pt x="861" y="0"/>
                    <a:pt x="817" y="16"/>
                    <a:pt x="784" y="50"/>
                  </a:cubicBezTo>
                  <a:cubicBezTo>
                    <a:pt x="789" y="55"/>
                    <a:pt x="789" y="55"/>
                    <a:pt x="789" y="55"/>
                  </a:cubicBezTo>
                  <a:cubicBezTo>
                    <a:pt x="784" y="50"/>
                    <a:pt x="784" y="50"/>
                    <a:pt x="784" y="50"/>
                  </a:cubicBezTo>
                  <a:cubicBezTo>
                    <a:pt x="31" y="781"/>
                    <a:pt x="31" y="781"/>
                    <a:pt x="31" y="781"/>
                  </a:cubicBezTo>
                  <a:cubicBezTo>
                    <a:pt x="31" y="781"/>
                    <a:pt x="31" y="781"/>
                    <a:pt x="31" y="781"/>
                  </a:cubicBezTo>
                  <a:cubicBezTo>
                    <a:pt x="19" y="793"/>
                    <a:pt x="11" y="809"/>
                    <a:pt x="6" y="825"/>
                  </a:cubicBezTo>
                  <a:cubicBezTo>
                    <a:pt x="1" y="842"/>
                    <a:pt x="0" y="860"/>
                    <a:pt x="0" y="879"/>
                  </a:cubicBezTo>
                  <a:cubicBezTo>
                    <a:pt x="0" y="914"/>
                    <a:pt x="7" y="951"/>
                    <a:pt x="13" y="978"/>
                  </a:cubicBezTo>
                  <a:cubicBezTo>
                    <a:pt x="20" y="1006"/>
                    <a:pt x="27" y="1025"/>
                    <a:pt x="27" y="1025"/>
                  </a:cubicBezTo>
                  <a:cubicBezTo>
                    <a:pt x="28" y="1026"/>
                    <a:pt x="28" y="1026"/>
                    <a:pt x="28" y="1026"/>
                  </a:cubicBezTo>
                  <a:cubicBezTo>
                    <a:pt x="29" y="1027"/>
                    <a:pt x="29" y="1027"/>
                    <a:pt x="29" y="1027"/>
                  </a:cubicBezTo>
                  <a:cubicBezTo>
                    <a:pt x="63" y="1062"/>
                    <a:pt x="108" y="1080"/>
                    <a:pt x="154" y="1079"/>
                  </a:cubicBezTo>
                  <a:cubicBezTo>
                    <a:pt x="198" y="1080"/>
                    <a:pt x="242" y="1063"/>
                    <a:pt x="275" y="1029"/>
                  </a:cubicBezTo>
                  <a:cubicBezTo>
                    <a:pt x="270" y="1025"/>
                    <a:pt x="270" y="1025"/>
                    <a:pt x="270" y="1025"/>
                  </a:cubicBezTo>
                  <a:cubicBezTo>
                    <a:pt x="275" y="1030"/>
                    <a:pt x="275" y="1030"/>
                    <a:pt x="275" y="1030"/>
                  </a:cubicBezTo>
                  <a:cubicBezTo>
                    <a:pt x="1028" y="298"/>
                    <a:pt x="1028" y="298"/>
                    <a:pt x="1028" y="298"/>
                  </a:cubicBezTo>
                  <a:cubicBezTo>
                    <a:pt x="1028" y="298"/>
                    <a:pt x="1028" y="298"/>
                    <a:pt x="1028" y="298"/>
                  </a:cubicBezTo>
                  <a:cubicBezTo>
                    <a:pt x="1062" y="264"/>
                    <a:pt x="1079" y="219"/>
                    <a:pt x="1079" y="173"/>
                  </a:cubicBezTo>
                  <a:cubicBezTo>
                    <a:pt x="1079" y="129"/>
                    <a:pt x="1063" y="86"/>
                    <a:pt x="1030" y="52"/>
                  </a:cubicBezTo>
                  <a:cubicBezTo>
                    <a:pt x="1030" y="52"/>
                    <a:pt x="1030" y="52"/>
                    <a:pt x="1030" y="52"/>
                  </a:cubicBezTo>
                  <a:lnTo>
                    <a:pt x="1025" y="57"/>
                  </a:lnTo>
                  <a:close/>
                </a:path>
              </a:pathLst>
            </a:custGeom>
            <a:solidFill>
              <a:srgbClr val="AEA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1182688" y="3235326"/>
              <a:ext cx="2606675" cy="2651125"/>
            </a:xfrm>
            <a:custGeom>
              <a:avLst/>
              <a:gdLst>
                <a:gd name="T0" fmla="*/ 0 w 1866"/>
                <a:gd name="T1" fmla="*/ 1719 h 1899"/>
                <a:gd name="T2" fmla="*/ 907 w 1866"/>
                <a:gd name="T3" fmla="*/ 1899 h 1899"/>
                <a:gd name="T4" fmla="*/ 1041 w 1866"/>
                <a:gd name="T5" fmla="*/ 1242 h 1899"/>
                <a:gd name="T6" fmla="*/ 1836 w 1866"/>
                <a:gd name="T7" fmla="*/ 570 h 1899"/>
                <a:gd name="T8" fmla="*/ 1828 w 1866"/>
                <a:gd name="T9" fmla="*/ 437 h 1899"/>
                <a:gd name="T10" fmla="*/ 342 w 1866"/>
                <a:gd name="T11" fmla="*/ 0 h 1899"/>
                <a:gd name="T12" fmla="*/ 186 w 1866"/>
                <a:gd name="T13" fmla="*/ 700 h 1899"/>
                <a:gd name="T14" fmla="*/ 155 w 1866"/>
                <a:gd name="T15" fmla="*/ 1071 h 1899"/>
                <a:gd name="T16" fmla="*/ 0 w 1866"/>
                <a:gd name="T17" fmla="*/ 1719 h 1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6" h="1899">
                  <a:moveTo>
                    <a:pt x="0" y="1719"/>
                  </a:moveTo>
                  <a:cubicBezTo>
                    <a:pt x="907" y="1899"/>
                    <a:pt x="907" y="1899"/>
                    <a:pt x="907" y="1899"/>
                  </a:cubicBezTo>
                  <a:cubicBezTo>
                    <a:pt x="1041" y="1242"/>
                    <a:pt x="1041" y="1242"/>
                    <a:pt x="1041" y="1242"/>
                  </a:cubicBezTo>
                  <a:cubicBezTo>
                    <a:pt x="1252" y="1213"/>
                    <a:pt x="1533" y="949"/>
                    <a:pt x="1836" y="570"/>
                  </a:cubicBezTo>
                  <a:cubicBezTo>
                    <a:pt x="1866" y="533"/>
                    <a:pt x="1796" y="475"/>
                    <a:pt x="1828" y="437"/>
                  </a:cubicBezTo>
                  <a:cubicBezTo>
                    <a:pt x="342" y="0"/>
                    <a:pt x="342" y="0"/>
                    <a:pt x="342" y="0"/>
                  </a:cubicBezTo>
                  <a:cubicBezTo>
                    <a:pt x="186" y="700"/>
                    <a:pt x="186" y="700"/>
                    <a:pt x="186" y="700"/>
                  </a:cubicBezTo>
                  <a:cubicBezTo>
                    <a:pt x="155" y="1071"/>
                    <a:pt x="155" y="1071"/>
                    <a:pt x="155" y="1071"/>
                  </a:cubicBezTo>
                  <a:cubicBezTo>
                    <a:pt x="0" y="1719"/>
                    <a:pt x="0" y="1719"/>
                    <a:pt x="0" y="17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" name="Freeform 8"/>
            <p:cNvSpPr>
              <a:spLocks/>
            </p:cNvSpPr>
            <p:nvPr/>
          </p:nvSpPr>
          <p:spPr bwMode="auto">
            <a:xfrm>
              <a:off x="1171575" y="3224213"/>
              <a:ext cx="2597150" cy="2673350"/>
            </a:xfrm>
            <a:custGeom>
              <a:avLst/>
              <a:gdLst>
                <a:gd name="T0" fmla="*/ 8 w 1859"/>
                <a:gd name="T1" fmla="*/ 1727 h 1915"/>
                <a:gd name="T2" fmla="*/ 7 w 1859"/>
                <a:gd name="T3" fmla="*/ 1734 h 1915"/>
                <a:gd name="T4" fmla="*/ 920 w 1859"/>
                <a:gd name="T5" fmla="*/ 1915 h 1915"/>
                <a:gd name="T6" fmla="*/ 1056 w 1859"/>
                <a:gd name="T7" fmla="*/ 1251 h 1915"/>
                <a:gd name="T8" fmla="*/ 1049 w 1859"/>
                <a:gd name="T9" fmla="*/ 1250 h 1915"/>
                <a:gd name="T10" fmla="*/ 1050 w 1859"/>
                <a:gd name="T11" fmla="*/ 1256 h 1915"/>
                <a:gd name="T12" fmla="*/ 1223 w 1859"/>
                <a:gd name="T13" fmla="*/ 1192 h 1915"/>
                <a:gd name="T14" fmla="*/ 1520 w 1859"/>
                <a:gd name="T15" fmla="*/ 955 h 1915"/>
                <a:gd name="T16" fmla="*/ 1850 w 1859"/>
                <a:gd name="T17" fmla="*/ 582 h 1915"/>
                <a:gd name="T18" fmla="*/ 1859 w 1859"/>
                <a:gd name="T19" fmla="*/ 556 h 1915"/>
                <a:gd name="T20" fmla="*/ 1855 w 1859"/>
                <a:gd name="T21" fmla="*/ 533 h 1915"/>
                <a:gd name="T22" fmla="*/ 1842 w 1859"/>
                <a:gd name="T23" fmla="*/ 499 h 1915"/>
                <a:gd name="T24" fmla="*/ 1834 w 1859"/>
                <a:gd name="T25" fmla="*/ 469 h 1915"/>
                <a:gd name="T26" fmla="*/ 1836 w 1859"/>
                <a:gd name="T27" fmla="*/ 459 h 1915"/>
                <a:gd name="T28" fmla="*/ 1841 w 1859"/>
                <a:gd name="T29" fmla="*/ 450 h 1915"/>
                <a:gd name="T30" fmla="*/ 1848 w 1859"/>
                <a:gd name="T31" fmla="*/ 442 h 1915"/>
                <a:gd name="T32" fmla="*/ 345 w 1859"/>
                <a:gd name="T33" fmla="*/ 0 h 1915"/>
                <a:gd name="T34" fmla="*/ 187 w 1859"/>
                <a:gd name="T35" fmla="*/ 707 h 1915"/>
                <a:gd name="T36" fmla="*/ 156 w 1859"/>
                <a:gd name="T37" fmla="*/ 1078 h 1915"/>
                <a:gd name="T38" fmla="*/ 0 w 1859"/>
                <a:gd name="T39" fmla="*/ 1732 h 1915"/>
                <a:gd name="T40" fmla="*/ 7 w 1859"/>
                <a:gd name="T41" fmla="*/ 1734 h 1915"/>
                <a:gd name="T42" fmla="*/ 8 w 1859"/>
                <a:gd name="T43" fmla="*/ 1727 h 1915"/>
                <a:gd name="T44" fmla="*/ 15 w 1859"/>
                <a:gd name="T45" fmla="*/ 1729 h 1915"/>
                <a:gd name="T46" fmla="*/ 170 w 1859"/>
                <a:gd name="T47" fmla="*/ 1080 h 1915"/>
                <a:gd name="T48" fmla="*/ 201 w 1859"/>
                <a:gd name="T49" fmla="*/ 709 h 1915"/>
                <a:gd name="T50" fmla="*/ 355 w 1859"/>
                <a:gd name="T51" fmla="*/ 17 h 1915"/>
                <a:gd name="T52" fmla="*/ 1834 w 1859"/>
                <a:gd name="T53" fmla="*/ 452 h 1915"/>
                <a:gd name="T54" fmla="*/ 1836 w 1859"/>
                <a:gd name="T55" fmla="*/ 445 h 1915"/>
                <a:gd name="T56" fmla="*/ 1830 w 1859"/>
                <a:gd name="T57" fmla="*/ 441 h 1915"/>
                <a:gd name="T58" fmla="*/ 1823 w 1859"/>
                <a:gd name="T59" fmla="*/ 455 h 1915"/>
                <a:gd name="T60" fmla="*/ 1820 w 1859"/>
                <a:gd name="T61" fmla="*/ 469 h 1915"/>
                <a:gd name="T62" fmla="*/ 1824 w 1859"/>
                <a:gd name="T63" fmla="*/ 493 h 1915"/>
                <a:gd name="T64" fmla="*/ 1838 w 1859"/>
                <a:gd name="T65" fmla="*/ 526 h 1915"/>
                <a:gd name="T66" fmla="*/ 1845 w 1859"/>
                <a:gd name="T67" fmla="*/ 556 h 1915"/>
                <a:gd name="T68" fmla="*/ 1839 w 1859"/>
                <a:gd name="T69" fmla="*/ 574 h 1915"/>
                <a:gd name="T70" fmla="*/ 1408 w 1859"/>
                <a:gd name="T71" fmla="*/ 1040 h 1915"/>
                <a:gd name="T72" fmla="*/ 1216 w 1859"/>
                <a:gd name="T73" fmla="*/ 1180 h 1915"/>
                <a:gd name="T74" fmla="*/ 1048 w 1859"/>
                <a:gd name="T75" fmla="*/ 1243 h 1915"/>
                <a:gd name="T76" fmla="*/ 1043 w 1859"/>
                <a:gd name="T77" fmla="*/ 1243 h 1915"/>
                <a:gd name="T78" fmla="*/ 909 w 1859"/>
                <a:gd name="T79" fmla="*/ 1899 h 1915"/>
                <a:gd name="T80" fmla="*/ 10 w 1859"/>
                <a:gd name="T81" fmla="*/ 1720 h 1915"/>
                <a:gd name="T82" fmla="*/ 8 w 1859"/>
                <a:gd name="T83" fmla="*/ 1727 h 1915"/>
                <a:gd name="T84" fmla="*/ 15 w 1859"/>
                <a:gd name="T85" fmla="*/ 1729 h 1915"/>
                <a:gd name="T86" fmla="*/ 8 w 1859"/>
                <a:gd name="T87" fmla="*/ 1727 h 1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59" h="1915">
                  <a:moveTo>
                    <a:pt x="8" y="1727"/>
                  </a:moveTo>
                  <a:cubicBezTo>
                    <a:pt x="7" y="1734"/>
                    <a:pt x="7" y="1734"/>
                    <a:pt x="7" y="1734"/>
                  </a:cubicBezTo>
                  <a:cubicBezTo>
                    <a:pt x="920" y="1915"/>
                    <a:pt x="920" y="1915"/>
                    <a:pt x="920" y="1915"/>
                  </a:cubicBezTo>
                  <a:cubicBezTo>
                    <a:pt x="1056" y="1251"/>
                    <a:pt x="1056" y="1251"/>
                    <a:pt x="1056" y="1251"/>
                  </a:cubicBezTo>
                  <a:cubicBezTo>
                    <a:pt x="1049" y="1250"/>
                    <a:pt x="1049" y="1250"/>
                    <a:pt x="1049" y="1250"/>
                  </a:cubicBezTo>
                  <a:cubicBezTo>
                    <a:pt x="1050" y="1256"/>
                    <a:pt x="1050" y="1256"/>
                    <a:pt x="1050" y="1256"/>
                  </a:cubicBezTo>
                  <a:cubicBezTo>
                    <a:pt x="1104" y="1249"/>
                    <a:pt x="1162" y="1227"/>
                    <a:pt x="1223" y="1192"/>
                  </a:cubicBezTo>
                  <a:cubicBezTo>
                    <a:pt x="1315" y="1140"/>
                    <a:pt x="1415" y="1058"/>
                    <a:pt x="1520" y="955"/>
                  </a:cubicBezTo>
                  <a:cubicBezTo>
                    <a:pt x="1625" y="851"/>
                    <a:pt x="1736" y="725"/>
                    <a:pt x="1850" y="582"/>
                  </a:cubicBezTo>
                  <a:cubicBezTo>
                    <a:pt x="1856" y="574"/>
                    <a:pt x="1859" y="565"/>
                    <a:pt x="1859" y="556"/>
                  </a:cubicBezTo>
                  <a:cubicBezTo>
                    <a:pt x="1859" y="548"/>
                    <a:pt x="1857" y="540"/>
                    <a:pt x="1855" y="533"/>
                  </a:cubicBezTo>
                  <a:cubicBezTo>
                    <a:pt x="1851" y="521"/>
                    <a:pt x="1846" y="510"/>
                    <a:pt x="1842" y="499"/>
                  </a:cubicBezTo>
                  <a:cubicBezTo>
                    <a:pt x="1837" y="488"/>
                    <a:pt x="1834" y="478"/>
                    <a:pt x="1834" y="469"/>
                  </a:cubicBezTo>
                  <a:cubicBezTo>
                    <a:pt x="1834" y="465"/>
                    <a:pt x="1835" y="462"/>
                    <a:pt x="1836" y="459"/>
                  </a:cubicBezTo>
                  <a:cubicBezTo>
                    <a:pt x="1837" y="456"/>
                    <a:pt x="1838" y="453"/>
                    <a:pt x="1841" y="450"/>
                  </a:cubicBezTo>
                  <a:cubicBezTo>
                    <a:pt x="1848" y="442"/>
                    <a:pt x="1848" y="442"/>
                    <a:pt x="1848" y="442"/>
                  </a:cubicBezTo>
                  <a:cubicBezTo>
                    <a:pt x="345" y="0"/>
                    <a:pt x="345" y="0"/>
                    <a:pt x="345" y="0"/>
                  </a:cubicBezTo>
                  <a:cubicBezTo>
                    <a:pt x="187" y="707"/>
                    <a:pt x="187" y="707"/>
                    <a:pt x="187" y="707"/>
                  </a:cubicBezTo>
                  <a:cubicBezTo>
                    <a:pt x="156" y="1078"/>
                    <a:pt x="156" y="1078"/>
                    <a:pt x="156" y="1078"/>
                  </a:cubicBezTo>
                  <a:cubicBezTo>
                    <a:pt x="0" y="1732"/>
                    <a:pt x="0" y="1732"/>
                    <a:pt x="0" y="1732"/>
                  </a:cubicBezTo>
                  <a:cubicBezTo>
                    <a:pt x="7" y="1734"/>
                    <a:pt x="7" y="1734"/>
                    <a:pt x="7" y="1734"/>
                  </a:cubicBezTo>
                  <a:cubicBezTo>
                    <a:pt x="8" y="1727"/>
                    <a:pt x="8" y="1727"/>
                    <a:pt x="8" y="1727"/>
                  </a:cubicBezTo>
                  <a:cubicBezTo>
                    <a:pt x="15" y="1729"/>
                    <a:pt x="15" y="1729"/>
                    <a:pt x="15" y="1729"/>
                  </a:cubicBezTo>
                  <a:cubicBezTo>
                    <a:pt x="170" y="1080"/>
                    <a:pt x="170" y="1080"/>
                    <a:pt x="170" y="1080"/>
                  </a:cubicBezTo>
                  <a:cubicBezTo>
                    <a:pt x="201" y="709"/>
                    <a:pt x="201" y="709"/>
                    <a:pt x="201" y="709"/>
                  </a:cubicBezTo>
                  <a:cubicBezTo>
                    <a:pt x="355" y="17"/>
                    <a:pt x="355" y="17"/>
                    <a:pt x="355" y="17"/>
                  </a:cubicBezTo>
                  <a:cubicBezTo>
                    <a:pt x="1834" y="452"/>
                    <a:pt x="1834" y="452"/>
                    <a:pt x="1834" y="452"/>
                  </a:cubicBezTo>
                  <a:cubicBezTo>
                    <a:pt x="1836" y="445"/>
                    <a:pt x="1836" y="445"/>
                    <a:pt x="1836" y="445"/>
                  </a:cubicBezTo>
                  <a:cubicBezTo>
                    <a:pt x="1830" y="441"/>
                    <a:pt x="1830" y="441"/>
                    <a:pt x="1830" y="441"/>
                  </a:cubicBezTo>
                  <a:cubicBezTo>
                    <a:pt x="1827" y="445"/>
                    <a:pt x="1824" y="450"/>
                    <a:pt x="1823" y="455"/>
                  </a:cubicBezTo>
                  <a:cubicBezTo>
                    <a:pt x="1821" y="459"/>
                    <a:pt x="1820" y="464"/>
                    <a:pt x="1820" y="469"/>
                  </a:cubicBezTo>
                  <a:cubicBezTo>
                    <a:pt x="1820" y="477"/>
                    <a:pt x="1822" y="485"/>
                    <a:pt x="1824" y="493"/>
                  </a:cubicBezTo>
                  <a:cubicBezTo>
                    <a:pt x="1828" y="504"/>
                    <a:pt x="1833" y="516"/>
                    <a:pt x="1838" y="526"/>
                  </a:cubicBezTo>
                  <a:cubicBezTo>
                    <a:pt x="1842" y="537"/>
                    <a:pt x="1845" y="547"/>
                    <a:pt x="1845" y="556"/>
                  </a:cubicBezTo>
                  <a:cubicBezTo>
                    <a:pt x="1845" y="563"/>
                    <a:pt x="1843" y="568"/>
                    <a:pt x="1839" y="574"/>
                  </a:cubicBezTo>
                  <a:cubicBezTo>
                    <a:pt x="1688" y="763"/>
                    <a:pt x="1542" y="924"/>
                    <a:pt x="1408" y="1040"/>
                  </a:cubicBezTo>
                  <a:cubicBezTo>
                    <a:pt x="1341" y="1098"/>
                    <a:pt x="1277" y="1146"/>
                    <a:pt x="1216" y="1180"/>
                  </a:cubicBezTo>
                  <a:cubicBezTo>
                    <a:pt x="1156" y="1214"/>
                    <a:pt x="1100" y="1236"/>
                    <a:pt x="1048" y="1243"/>
                  </a:cubicBezTo>
                  <a:cubicBezTo>
                    <a:pt x="1043" y="1243"/>
                    <a:pt x="1043" y="1243"/>
                    <a:pt x="1043" y="1243"/>
                  </a:cubicBezTo>
                  <a:cubicBezTo>
                    <a:pt x="909" y="1899"/>
                    <a:pt x="909" y="1899"/>
                    <a:pt x="909" y="1899"/>
                  </a:cubicBezTo>
                  <a:cubicBezTo>
                    <a:pt x="10" y="1720"/>
                    <a:pt x="10" y="1720"/>
                    <a:pt x="10" y="1720"/>
                  </a:cubicBezTo>
                  <a:cubicBezTo>
                    <a:pt x="8" y="1727"/>
                    <a:pt x="8" y="1727"/>
                    <a:pt x="8" y="1727"/>
                  </a:cubicBezTo>
                  <a:cubicBezTo>
                    <a:pt x="15" y="1729"/>
                    <a:pt x="15" y="1729"/>
                    <a:pt x="15" y="1729"/>
                  </a:cubicBezTo>
                  <a:lnTo>
                    <a:pt x="8" y="1727"/>
                  </a:lnTo>
                  <a:close/>
                </a:path>
              </a:pathLst>
            </a:custGeom>
            <a:solidFill>
              <a:srgbClr val="AEA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2555875" y="2541588"/>
              <a:ext cx="1641475" cy="1593850"/>
            </a:xfrm>
            <a:custGeom>
              <a:avLst/>
              <a:gdLst>
                <a:gd name="T0" fmla="*/ 1111 w 1175"/>
                <a:gd name="T1" fmla="*/ 67 h 1142"/>
                <a:gd name="T2" fmla="*/ 1111 w 1175"/>
                <a:gd name="T3" fmla="*/ 67 h 1142"/>
                <a:gd name="T4" fmla="*/ 1109 w 1175"/>
                <a:gd name="T5" fmla="*/ 304 h 1142"/>
                <a:gd name="T6" fmla="*/ 301 w 1175"/>
                <a:gd name="T7" fmla="*/ 1077 h 1142"/>
                <a:gd name="T8" fmla="*/ 65 w 1175"/>
                <a:gd name="T9" fmla="*/ 1075 h 1142"/>
                <a:gd name="T10" fmla="*/ 67 w 1175"/>
                <a:gd name="T11" fmla="*/ 838 h 1142"/>
                <a:gd name="T12" fmla="*/ 874 w 1175"/>
                <a:gd name="T13" fmla="*/ 65 h 1142"/>
                <a:gd name="T14" fmla="*/ 1111 w 1175"/>
                <a:gd name="T15" fmla="*/ 67 h 1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5" h="1142">
                  <a:moveTo>
                    <a:pt x="1111" y="67"/>
                  </a:moveTo>
                  <a:cubicBezTo>
                    <a:pt x="1111" y="67"/>
                    <a:pt x="1111" y="67"/>
                    <a:pt x="1111" y="67"/>
                  </a:cubicBezTo>
                  <a:cubicBezTo>
                    <a:pt x="1175" y="133"/>
                    <a:pt x="1173" y="239"/>
                    <a:pt x="1109" y="304"/>
                  </a:cubicBezTo>
                  <a:cubicBezTo>
                    <a:pt x="301" y="1077"/>
                    <a:pt x="301" y="1077"/>
                    <a:pt x="301" y="1077"/>
                  </a:cubicBezTo>
                  <a:cubicBezTo>
                    <a:pt x="236" y="1142"/>
                    <a:pt x="65" y="1075"/>
                    <a:pt x="65" y="1075"/>
                  </a:cubicBezTo>
                  <a:cubicBezTo>
                    <a:pt x="0" y="1009"/>
                    <a:pt x="2" y="903"/>
                    <a:pt x="67" y="838"/>
                  </a:cubicBezTo>
                  <a:cubicBezTo>
                    <a:pt x="874" y="65"/>
                    <a:pt x="874" y="65"/>
                    <a:pt x="874" y="65"/>
                  </a:cubicBezTo>
                  <a:cubicBezTo>
                    <a:pt x="939" y="0"/>
                    <a:pt x="1046" y="2"/>
                    <a:pt x="1111" y="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10"/>
            <p:cNvSpPr>
              <a:spLocks/>
            </p:cNvSpPr>
            <p:nvPr/>
          </p:nvSpPr>
          <p:spPr bwMode="auto">
            <a:xfrm>
              <a:off x="2570163" y="2555876"/>
              <a:ext cx="1612900" cy="1538288"/>
            </a:xfrm>
            <a:custGeom>
              <a:avLst/>
              <a:gdLst>
                <a:gd name="T0" fmla="*/ 1101 w 1155"/>
                <a:gd name="T1" fmla="*/ 57 h 1102"/>
                <a:gd name="T2" fmla="*/ 1096 w 1155"/>
                <a:gd name="T3" fmla="*/ 62 h 1102"/>
                <a:gd name="T4" fmla="*/ 1141 w 1155"/>
                <a:gd name="T5" fmla="*/ 174 h 1102"/>
                <a:gd name="T6" fmla="*/ 1094 w 1155"/>
                <a:gd name="T7" fmla="*/ 289 h 1102"/>
                <a:gd name="T8" fmla="*/ 1099 w 1155"/>
                <a:gd name="T9" fmla="*/ 294 h 1102"/>
                <a:gd name="T10" fmla="*/ 1094 w 1155"/>
                <a:gd name="T11" fmla="*/ 289 h 1102"/>
                <a:gd name="T12" fmla="*/ 286 w 1155"/>
                <a:gd name="T13" fmla="*/ 1062 h 1102"/>
                <a:gd name="T14" fmla="*/ 286 w 1155"/>
                <a:gd name="T15" fmla="*/ 1062 h 1102"/>
                <a:gd name="T16" fmla="*/ 250 w 1155"/>
                <a:gd name="T17" fmla="*/ 1082 h 1102"/>
                <a:gd name="T18" fmla="*/ 203 w 1155"/>
                <a:gd name="T19" fmla="*/ 1088 h 1102"/>
                <a:gd name="T20" fmla="*/ 104 w 1155"/>
                <a:gd name="T21" fmla="*/ 1073 h 1102"/>
                <a:gd name="T22" fmla="*/ 70 w 1155"/>
                <a:gd name="T23" fmla="*/ 1063 h 1102"/>
                <a:gd name="T24" fmla="*/ 61 w 1155"/>
                <a:gd name="T25" fmla="*/ 1059 h 1102"/>
                <a:gd name="T26" fmla="*/ 58 w 1155"/>
                <a:gd name="T27" fmla="*/ 1058 h 1102"/>
                <a:gd name="T28" fmla="*/ 57 w 1155"/>
                <a:gd name="T29" fmla="*/ 1058 h 1102"/>
                <a:gd name="T30" fmla="*/ 57 w 1155"/>
                <a:gd name="T31" fmla="*/ 1058 h 1102"/>
                <a:gd name="T32" fmla="*/ 55 w 1155"/>
                <a:gd name="T33" fmla="*/ 1065 h 1102"/>
                <a:gd name="T34" fmla="*/ 60 w 1155"/>
                <a:gd name="T35" fmla="*/ 1060 h 1102"/>
                <a:gd name="T36" fmla="*/ 14 w 1155"/>
                <a:gd name="T37" fmla="*/ 948 h 1102"/>
                <a:gd name="T38" fmla="*/ 62 w 1155"/>
                <a:gd name="T39" fmla="*/ 833 h 1102"/>
                <a:gd name="T40" fmla="*/ 57 w 1155"/>
                <a:gd name="T41" fmla="*/ 828 h 1102"/>
                <a:gd name="T42" fmla="*/ 62 w 1155"/>
                <a:gd name="T43" fmla="*/ 833 h 1102"/>
                <a:gd name="T44" fmla="*/ 869 w 1155"/>
                <a:gd name="T45" fmla="*/ 60 h 1102"/>
                <a:gd name="T46" fmla="*/ 869 w 1155"/>
                <a:gd name="T47" fmla="*/ 60 h 1102"/>
                <a:gd name="T48" fmla="*/ 981 w 1155"/>
                <a:gd name="T49" fmla="*/ 14 h 1102"/>
                <a:gd name="T50" fmla="*/ 1096 w 1155"/>
                <a:gd name="T51" fmla="*/ 62 h 1102"/>
                <a:gd name="T52" fmla="*/ 1101 w 1155"/>
                <a:gd name="T53" fmla="*/ 57 h 1102"/>
                <a:gd name="T54" fmla="*/ 1106 w 1155"/>
                <a:gd name="T55" fmla="*/ 52 h 1102"/>
                <a:gd name="T56" fmla="*/ 981 w 1155"/>
                <a:gd name="T57" fmla="*/ 0 h 1102"/>
                <a:gd name="T58" fmla="*/ 859 w 1155"/>
                <a:gd name="T59" fmla="*/ 50 h 1102"/>
                <a:gd name="T60" fmla="*/ 864 w 1155"/>
                <a:gd name="T61" fmla="*/ 55 h 1102"/>
                <a:gd name="T62" fmla="*/ 860 w 1155"/>
                <a:gd name="T63" fmla="*/ 50 h 1102"/>
                <a:gd name="T64" fmla="*/ 52 w 1155"/>
                <a:gd name="T65" fmla="*/ 823 h 1102"/>
                <a:gd name="T66" fmla="*/ 52 w 1155"/>
                <a:gd name="T67" fmla="*/ 823 h 1102"/>
                <a:gd name="T68" fmla="*/ 0 w 1155"/>
                <a:gd name="T69" fmla="*/ 948 h 1102"/>
                <a:gd name="T70" fmla="*/ 50 w 1155"/>
                <a:gd name="T71" fmla="*/ 1069 h 1102"/>
                <a:gd name="T72" fmla="*/ 51 w 1155"/>
                <a:gd name="T73" fmla="*/ 1071 h 1102"/>
                <a:gd name="T74" fmla="*/ 52 w 1155"/>
                <a:gd name="T75" fmla="*/ 1071 h 1102"/>
                <a:gd name="T76" fmla="*/ 101 w 1155"/>
                <a:gd name="T77" fmla="*/ 1087 h 1102"/>
                <a:gd name="T78" fmla="*/ 203 w 1155"/>
                <a:gd name="T79" fmla="*/ 1102 h 1102"/>
                <a:gd name="T80" fmla="*/ 254 w 1155"/>
                <a:gd name="T81" fmla="*/ 1096 h 1102"/>
                <a:gd name="T82" fmla="*/ 296 w 1155"/>
                <a:gd name="T83" fmla="*/ 1072 h 1102"/>
                <a:gd name="T84" fmla="*/ 291 w 1155"/>
                <a:gd name="T85" fmla="*/ 1067 h 1102"/>
                <a:gd name="T86" fmla="*/ 296 w 1155"/>
                <a:gd name="T87" fmla="*/ 1072 h 1102"/>
                <a:gd name="T88" fmla="*/ 1104 w 1155"/>
                <a:gd name="T89" fmla="*/ 299 h 1102"/>
                <a:gd name="T90" fmla="*/ 1104 w 1155"/>
                <a:gd name="T91" fmla="*/ 299 h 1102"/>
                <a:gd name="T92" fmla="*/ 1155 w 1155"/>
                <a:gd name="T93" fmla="*/ 174 h 1102"/>
                <a:gd name="T94" fmla="*/ 1106 w 1155"/>
                <a:gd name="T95" fmla="*/ 52 h 1102"/>
                <a:gd name="T96" fmla="*/ 1101 w 1155"/>
                <a:gd name="T97" fmla="*/ 57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55" h="1102">
                  <a:moveTo>
                    <a:pt x="1101" y="57"/>
                  </a:moveTo>
                  <a:cubicBezTo>
                    <a:pt x="1096" y="62"/>
                    <a:pt x="1096" y="62"/>
                    <a:pt x="1096" y="62"/>
                  </a:cubicBezTo>
                  <a:cubicBezTo>
                    <a:pt x="1126" y="93"/>
                    <a:pt x="1141" y="133"/>
                    <a:pt x="1141" y="174"/>
                  </a:cubicBezTo>
                  <a:cubicBezTo>
                    <a:pt x="1141" y="215"/>
                    <a:pt x="1125" y="257"/>
                    <a:pt x="1094" y="289"/>
                  </a:cubicBezTo>
                  <a:cubicBezTo>
                    <a:pt x="1099" y="294"/>
                    <a:pt x="1099" y="294"/>
                    <a:pt x="1099" y="294"/>
                  </a:cubicBezTo>
                  <a:cubicBezTo>
                    <a:pt x="1094" y="289"/>
                    <a:pt x="1094" y="289"/>
                    <a:pt x="1094" y="289"/>
                  </a:cubicBezTo>
                  <a:cubicBezTo>
                    <a:pt x="286" y="1062"/>
                    <a:pt x="286" y="1062"/>
                    <a:pt x="286" y="1062"/>
                  </a:cubicBezTo>
                  <a:cubicBezTo>
                    <a:pt x="286" y="1062"/>
                    <a:pt x="286" y="1062"/>
                    <a:pt x="286" y="1062"/>
                  </a:cubicBezTo>
                  <a:cubicBezTo>
                    <a:pt x="277" y="1071"/>
                    <a:pt x="264" y="1078"/>
                    <a:pt x="250" y="1082"/>
                  </a:cubicBezTo>
                  <a:cubicBezTo>
                    <a:pt x="236" y="1086"/>
                    <a:pt x="220" y="1088"/>
                    <a:pt x="203" y="1088"/>
                  </a:cubicBezTo>
                  <a:cubicBezTo>
                    <a:pt x="169" y="1088"/>
                    <a:pt x="132" y="1081"/>
                    <a:pt x="104" y="1073"/>
                  </a:cubicBezTo>
                  <a:cubicBezTo>
                    <a:pt x="90" y="1069"/>
                    <a:pt x="78" y="1066"/>
                    <a:pt x="70" y="1063"/>
                  </a:cubicBezTo>
                  <a:cubicBezTo>
                    <a:pt x="66" y="1061"/>
                    <a:pt x="63" y="1060"/>
                    <a:pt x="61" y="1059"/>
                  </a:cubicBezTo>
                  <a:cubicBezTo>
                    <a:pt x="59" y="1059"/>
                    <a:pt x="59" y="1059"/>
                    <a:pt x="58" y="1058"/>
                  </a:cubicBezTo>
                  <a:cubicBezTo>
                    <a:pt x="57" y="1058"/>
                    <a:pt x="57" y="1058"/>
                    <a:pt x="57" y="1058"/>
                  </a:cubicBezTo>
                  <a:cubicBezTo>
                    <a:pt x="57" y="1058"/>
                    <a:pt x="57" y="1058"/>
                    <a:pt x="57" y="1058"/>
                  </a:cubicBezTo>
                  <a:cubicBezTo>
                    <a:pt x="55" y="1065"/>
                    <a:pt x="55" y="1065"/>
                    <a:pt x="55" y="1065"/>
                  </a:cubicBezTo>
                  <a:cubicBezTo>
                    <a:pt x="60" y="1060"/>
                    <a:pt x="60" y="1060"/>
                    <a:pt x="60" y="1060"/>
                  </a:cubicBezTo>
                  <a:cubicBezTo>
                    <a:pt x="29" y="1029"/>
                    <a:pt x="14" y="989"/>
                    <a:pt x="14" y="948"/>
                  </a:cubicBezTo>
                  <a:cubicBezTo>
                    <a:pt x="14" y="907"/>
                    <a:pt x="30" y="865"/>
                    <a:pt x="62" y="833"/>
                  </a:cubicBezTo>
                  <a:cubicBezTo>
                    <a:pt x="57" y="828"/>
                    <a:pt x="57" y="828"/>
                    <a:pt x="57" y="828"/>
                  </a:cubicBezTo>
                  <a:cubicBezTo>
                    <a:pt x="62" y="833"/>
                    <a:pt x="62" y="833"/>
                    <a:pt x="62" y="833"/>
                  </a:cubicBezTo>
                  <a:cubicBezTo>
                    <a:pt x="869" y="60"/>
                    <a:pt x="869" y="60"/>
                    <a:pt x="869" y="60"/>
                  </a:cubicBezTo>
                  <a:cubicBezTo>
                    <a:pt x="869" y="60"/>
                    <a:pt x="869" y="60"/>
                    <a:pt x="869" y="60"/>
                  </a:cubicBezTo>
                  <a:cubicBezTo>
                    <a:pt x="900" y="29"/>
                    <a:pt x="940" y="14"/>
                    <a:pt x="981" y="14"/>
                  </a:cubicBezTo>
                  <a:cubicBezTo>
                    <a:pt x="1023" y="14"/>
                    <a:pt x="1065" y="30"/>
                    <a:pt x="1096" y="62"/>
                  </a:cubicBezTo>
                  <a:cubicBezTo>
                    <a:pt x="1101" y="57"/>
                    <a:pt x="1101" y="57"/>
                    <a:pt x="1101" y="57"/>
                  </a:cubicBezTo>
                  <a:cubicBezTo>
                    <a:pt x="1106" y="52"/>
                    <a:pt x="1106" y="52"/>
                    <a:pt x="1106" y="52"/>
                  </a:cubicBezTo>
                  <a:cubicBezTo>
                    <a:pt x="1072" y="18"/>
                    <a:pt x="1026" y="0"/>
                    <a:pt x="981" y="0"/>
                  </a:cubicBezTo>
                  <a:cubicBezTo>
                    <a:pt x="937" y="0"/>
                    <a:pt x="893" y="17"/>
                    <a:pt x="859" y="50"/>
                  </a:cubicBezTo>
                  <a:cubicBezTo>
                    <a:pt x="864" y="55"/>
                    <a:pt x="864" y="55"/>
                    <a:pt x="864" y="55"/>
                  </a:cubicBezTo>
                  <a:cubicBezTo>
                    <a:pt x="860" y="50"/>
                    <a:pt x="860" y="50"/>
                    <a:pt x="860" y="50"/>
                  </a:cubicBezTo>
                  <a:cubicBezTo>
                    <a:pt x="52" y="823"/>
                    <a:pt x="52" y="823"/>
                    <a:pt x="52" y="823"/>
                  </a:cubicBezTo>
                  <a:cubicBezTo>
                    <a:pt x="52" y="823"/>
                    <a:pt x="52" y="823"/>
                    <a:pt x="52" y="823"/>
                  </a:cubicBezTo>
                  <a:cubicBezTo>
                    <a:pt x="18" y="858"/>
                    <a:pt x="0" y="903"/>
                    <a:pt x="0" y="948"/>
                  </a:cubicBezTo>
                  <a:cubicBezTo>
                    <a:pt x="0" y="992"/>
                    <a:pt x="17" y="1036"/>
                    <a:pt x="50" y="1069"/>
                  </a:cubicBezTo>
                  <a:cubicBezTo>
                    <a:pt x="51" y="1071"/>
                    <a:pt x="51" y="1071"/>
                    <a:pt x="51" y="1071"/>
                  </a:cubicBezTo>
                  <a:cubicBezTo>
                    <a:pt x="52" y="1071"/>
                    <a:pt x="52" y="1071"/>
                    <a:pt x="52" y="1071"/>
                  </a:cubicBezTo>
                  <a:cubicBezTo>
                    <a:pt x="52" y="1071"/>
                    <a:pt x="72" y="1079"/>
                    <a:pt x="101" y="1087"/>
                  </a:cubicBezTo>
                  <a:cubicBezTo>
                    <a:pt x="129" y="1094"/>
                    <a:pt x="167" y="1102"/>
                    <a:pt x="203" y="1102"/>
                  </a:cubicBezTo>
                  <a:cubicBezTo>
                    <a:pt x="221" y="1102"/>
                    <a:pt x="238" y="1100"/>
                    <a:pt x="254" y="1096"/>
                  </a:cubicBezTo>
                  <a:cubicBezTo>
                    <a:pt x="270" y="1091"/>
                    <a:pt x="284" y="1083"/>
                    <a:pt x="296" y="1072"/>
                  </a:cubicBezTo>
                  <a:cubicBezTo>
                    <a:pt x="291" y="1067"/>
                    <a:pt x="291" y="1067"/>
                    <a:pt x="291" y="1067"/>
                  </a:cubicBezTo>
                  <a:cubicBezTo>
                    <a:pt x="296" y="1072"/>
                    <a:pt x="296" y="1072"/>
                    <a:pt x="296" y="1072"/>
                  </a:cubicBezTo>
                  <a:cubicBezTo>
                    <a:pt x="1104" y="299"/>
                    <a:pt x="1104" y="299"/>
                    <a:pt x="1104" y="299"/>
                  </a:cubicBezTo>
                  <a:cubicBezTo>
                    <a:pt x="1104" y="299"/>
                    <a:pt x="1104" y="299"/>
                    <a:pt x="1104" y="299"/>
                  </a:cubicBezTo>
                  <a:cubicBezTo>
                    <a:pt x="1138" y="264"/>
                    <a:pt x="1155" y="219"/>
                    <a:pt x="1155" y="174"/>
                  </a:cubicBezTo>
                  <a:cubicBezTo>
                    <a:pt x="1155" y="130"/>
                    <a:pt x="1139" y="86"/>
                    <a:pt x="1106" y="52"/>
                  </a:cubicBezTo>
                  <a:lnTo>
                    <a:pt x="1101" y="57"/>
                  </a:lnTo>
                  <a:close/>
                </a:path>
              </a:pathLst>
            </a:custGeom>
            <a:solidFill>
              <a:srgbClr val="AEA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" name="Freeform 11"/>
            <p:cNvSpPr>
              <a:spLocks/>
            </p:cNvSpPr>
            <p:nvPr/>
          </p:nvSpPr>
          <p:spPr bwMode="auto">
            <a:xfrm>
              <a:off x="2249488" y="1622426"/>
              <a:ext cx="2106612" cy="2117725"/>
            </a:xfrm>
            <a:custGeom>
              <a:avLst/>
              <a:gdLst>
                <a:gd name="T0" fmla="*/ 1444 w 1508"/>
                <a:gd name="T1" fmla="*/ 67 h 1516"/>
                <a:gd name="T2" fmla="*/ 1444 w 1508"/>
                <a:gd name="T3" fmla="*/ 67 h 1516"/>
                <a:gd name="T4" fmla="*/ 1442 w 1508"/>
                <a:gd name="T5" fmla="*/ 303 h 1516"/>
                <a:gd name="T6" fmla="*/ 301 w 1508"/>
                <a:gd name="T7" fmla="*/ 1451 h 1516"/>
                <a:gd name="T8" fmla="*/ 64 w 1508"/>
                <a:gd name="T9" fmla="*/ 1449 h 1516"/>
                <a:gd name="T10" fmla="*/ 66 w 1508"/>
                <a:gd name="T11" fmla="*/ 1212 h 1516"/>
                <a:gd name="T12" fmla="*/ 1207 w 1508"/>
                <a:gd name="T13" fmla="*/ 65 h 1516"/>
                <a:gd name="T14" fmla="*/ 1444 w 1508"/>
                <a:gd name="T15" fmla="*/ 67 h 1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08" h="1516">
                  <a:moveTo>
                    <a:pt x="1444" y="67"/>
                  </a:moveTo>
                  <a:cubicBezTo>
                    <a:pt x="1444" y="67"/>
                    <a:pt x="1444" y="67"/>
                    <a:pt x="1444" y="67"/>
                  </a:cubicBezTo>
                  <a:cubicBezTo>
                    <a:pt x="1508" y="132"/>
                    <a:pt x="1507" y="238"/>
                    <a:pt x="1442" y="303"/>
                  </a:cubicBezTo>
                  <a:cubicBezTo>
                    <a:pt x="301" y="1451"/>
                    <a:pt x="301" y="1451"/>
                    <a:pt x="301" y="1451"/>
                  </a:cubicBezTo>
                  <a:cubicBezTo>
                    <a:pt x="236" y="1516"/>
                    <a:pt x="129" y="1515"/>
                    <a:pt x="64" y="1449"/>
                  </a:cubicBezTo>
                  <a:cubicBezTo>
                    <a:pt x="0" y="1383"/>
                    <a:pt x="2" y="1278"/>
                    <a:pt x="66" y="1212"/>
                  </a:cubicBezTo>
                  <a:cubicBezTo>
                    <a:pt x="1207" y="65"/>
                    <a:pt x="1207" y="65"/>
                    <a:pt x="1207" y="65"/>
                  </a:cubicBezTo>
                  <a:cubicBezTo>
                    <a:pt x="1272" y="0"/>
                    <a:pt x="1379" y="1"/>
                    <a:pt x="1444" y="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12"/>
            <p:cNvSpPr>
              <a:spLocks/>
            </p:cNvSpPr>
            <p:nvPr/>
          </p:nvSpPr>
          <p:spPr bwMode="auto">
            <a:xfrm>
              <a:off x="2262188" y="1636713"/>
              <a:ext cx="2079625" cy="2089150"/>
            </a:xfrm>
            <a:custGeom>
              <a:avLst/>
              <a:gdLst>
                <a:gd name="T0" fmla="*/ 1434 w 1488"/>
                <a:gd name="T1" fmla="*/ 57 h 1496"/>
                <a:gd name="T2" fmla="*/ 1429 w 1488"/>
                <a:gd name="T3" fmla="*/ 62 h 1496"/>
                <a:gd name="T4" fmla="*/ 1474 w 1488"/>
                <a:gd name="T5" fmla="*/ 173 h 1496"/>
                <a:gd name="T6" fmla="*/ 1427 w 1488"/>
                <a:gd name="T7" fmla="*/ 288 h 1496"/>
                <a:gd name="T8" fmla="*/ 286 w 1488"/>
                <a:gd name="T9" fmla="*/ 1436 h 1496"/>
                <a:gd name="T10" fmla="*/ 174 w 1488"/>
                <a:gd name="T11" fmla="*/ 1482 h 1496"/>
                <a:gd name="T12" fmla="*/ 59 w 1488"/>
                <a:gd name="T13" fmla="*/ 1434 h 1496"/>
                <a:gd name="T14" fmla="*/ 14 w 1488"/>
                <a:gd name="T15" fmla="*/ 1322 h 1496"/>
                <a:gd name="T16" fmla="*/ 61 w 1488"/>
                <a:gd name="T17" fmla="*/ 1207 h 1496"/>
                <a:gd name="T18" fmla="*/ 1202 w 1488"/>
                <a:gd name="T19" fmla="*/ 60 h 1496"/>
                <a:gd name="T20" fmla="*/ 1314 w 1488"/>
                <a:gd name="T21" fmla="*/ 14 h 1496"/>
                <a:gd name="T22" fmla="*/ 1429 w 1488"/>
                <a:gd name="T23" fmla="*/ 62 h 1496"/>
                <a:gd name="T24" fmla="*/ 1434 w 1488"/>
                <a:gd name="T25" fmla="*/ 57 h 1496"/>
                <a:gd name="T26" fmla="*/ 1439 w 1488"/>
                <a:gd name="T27" fmla="*/ 52 h 1496"/>
                <a:gd name="T28" fmla="*/ 1314 w 1488"/>
                <a:gd name="T29" fmla="*/ 0 h 1496"/>
                <a:gd name="T30" fmla="*/ 1193 w 1488"/>
                <a:gd name="T31" fmla="*/ 50 h 1496"/>
                <a:gd name="T32" fmla="*/ 50 w 1488"/>
                <a:gd name="T33" fmla="*/ 1199 h 1496"/>
                <a:gd name="T34" fmla="*/ 51 w 1488"/>
                <a:gd name="T35" fmla="*/ 1198 h 1496"/>
                <a:gd name="T36" fmla="*/ 0 w 1488"/>
                <a:gd name="T37" fmla="*/ 1322 h 1496"/>
                <a:gd name="T38" fmla="*/ 49 w 1488"/>
                <a:gd name="T39" fmla="*/ 1444 h 1496"/>
                <a:gd name="T40" fmla="*/ 174 w 1488"/>
                <a:gd name="T41" fmla="*/ 1496 h 1496"/>
                <a:gd name="T42" fmla="*/ 296 w 1488"/>
                <a:gd name="T43" fmla="*/ 1446 h 1496"/>
                <a:gd name="T44" fmla="*/ 1437 w 1488"/>
                <a:gd name="T45" fmla="*/ 298 h 1496"/>
                <a:gd name="T46" fmla="*/ 1488 w 1488"/>
                <a:gd name="T47" fmla="*/ 173 h 1496"/>
                <a:gd name="T48" fmla="*/ 1439 w 1488"/>
                <a:gd name="T49" fmla="*/ 52 h 1496"/>
                <a:gd name="T50" fmla="*/ 1434 w 1488"/>
                <a:gd name="T51" fmla="*/ 57 h 1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88" h="1496">
                  <a:moveTo>
                    <a:pt x="1434" y="57"/>
                  </a:moveTo>
                  <a:cubicBezTo>
                    <a:pt x="1429" y="62"/>
                    <a:pt x="1429" y="62"/>
                    <a:pt x="1429" y="62"/>
                  </a:cubicBezTo>
                  <a:cubicBezTo>
                    <a:pt x="1459" y="93"/>
                    <a:pt x="1474" y="133"/>
                    <a:pt x="1474" y="173"/>
                  </a:cubicBezTo>
                  <a:cubicBezTo>
                    <a:pt x="1474" y="215"/>
                    <a:pt x="1458" y="257"/>
                    <a:pt x="1427" y="288"/>
                  </a:cubicBezTo>
                  <a:cubicBezTo>
                    <a:pt x="286" y="1436"/>
                    <a:pt x="286" y="1436"/>
                    <a:pt x="286" y="1436"/>
                  </a:cubicBezTo>
                  <a:cubicBezTo>
                    <a:pt x="255" y="1467"/>
                    <a:pt x="215" y="1482"/>
                    <a:pt x="174" y="1482"/>
                  </a:cubicBezTo>
                  <a:cubicBezTo>
                    <a:pt x="132" y="1482"/>
                    <a:pt x="91" y="1466"/>
                    <a:pt x="59" y="1434"/>
                  </a:cubicBezTo>
                  <a:cubicBezTo>
                    <a:pt x="29" y="1403"/>
                    <a:pt x="14" y="1363"/>
                    <a:pt x="14" y="1322"/>
                  </a:cubicBezTo>
                  <a:cubicBezTo>
                    <a:pt x="14" y="1281"/>
                    <a:pt x="30" y="1239"/>
                    <a:pt x="61" y="1207"/>
                  </a:cubicBezTo>
                  <a:cubicBezTo>
                    <a:pt x="1202" y="60"/>
                    <a:pt x="1202" y="60"/>
                    <a:pt x="1202" y="60"/>
                  </a:cubicBezTo>
                  <a:cubicBezTo>
                    <a:pt x="1233" y="29"/>
                    <a:pt x="1273" y="14"/>
                    <a:pt x="1314" y="14"/>
                  </a:cubicBezTo>
                  <a:cubicBezTo>
                    <a:pt x="1356" y="14"/>
                    <a:pt x="1398" y="30"/>
                    <a:pt x="1429" y="62"/>
                  </a:cubicBezTo>
                  <a:cubicBezTo>
                    <a:pt x="1434" y="57"/>
                    <a:pt x="1434" y="57"/>
                    <a:pt x="1434" y="57"/>
                  </a:cubicBezTo>
                  <a:cubicBezTo>
                    <a:pt x="1439" y="52"/>
                    <a:pt x="1439" y="52"/>
                    <a:pt x="1439" y="52"/>
                  </a:cubicBezTo>
                  <a:cubicBezTo>
                    <a:pt x="1405" y="17"/>
                    <a:pt x="1359" y="0"/>
                    <a:pt x="1314" y="0"/>
                  </a:cubicBezTo>
                  <a:cubicBezTo>
                    <a:pt x="1270" y="0"/>
                    <a:pt x="1226" y="16"/>
                    <a:pt x="1193" y="50"/>
                  </a:cubicBezTo>
                  <a:cubicBezTo>
                    <a:pt x="50" y="1199"/>
                    <a:pt x="50" y="1199"/>
                    <a:pt x="50" y="1199"/>
                  </a:cubicBezTo>
                  <a:cubicBezTo>
                    <a:pt x="51" y="1198"/>
                    <a:pt x="51" y="1198"/>
                    <a:pt x="51" y="1198"/>
                  </a:cubicBezTo>
                  <a:cubicBezTo>
                    <a:pt x="17" y="1232"/>
                    <a:pt x="0" y="1277"/>
                    <a:pt x="0" y="1322"/>
                  </a:cubicBezTo>
                  <a:cubicBezTo>
                    <a:pt x="0" y="1366"/>
                    <a:pt x="16" y="1410"/>
                    <a:pt x="49" y="1444"/>
                  </a:cubicBezTo>
                  <a:cubicBezTo>
                    <a:pt x="83" y="1478"/>
                    <a:pt x="129" y="1496"/>
                    <a:pt x="174" y="1496"/>
                  </a:cubicBezTo>
                  <a:cubicBezTo>
                    <a:pt x="218" y="1496"/>
                    <a:pt x="262" y="1479"/>
                    <a:pt x="296" y="1446"/>
                  </a:cubicBezTo>
                  <a:cubicBezTo>
                    <a:pt x="1437" y="298"/>
                    <a:pt x="1437" y="298"/>
                    <a:pt x="1437" y="298"/>
                  </a:cubicBezTo>
                  <a:cubicBezTo>
                    <a:pt x="1471" y="264"/>
                    <a:pt x="1488" y="219"/>
                    <a:pt x="1488" y="173"/>
                  </a:cubicBezTo>
                  <a:cubicBezTo>
                    <a:pt x="1488" y="129"/>
                    <a:pt x="1472" y="86"/>
                    <a:pt x="1439" y="52"/>
                  </a:cubicBezTo>
                  <a:lnTo>
                    <a:pt x="1434" y="57"/>
                  </a:lnTo>
                  <a:close/>
                </a:path>
              </a:pathLst>
            </a:custGeom>
            <a:solidFill>
              <a:srgbClr val="AEA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13"/>
            <p:cNvSpPr>
              <a:spLocks/>
            </p:cNvSpPr>
            <p:nvPr/>
          </p:nvSpPr>
          <p:spPr bwMode="auto">
            <a:xfrm>
              <a:off x="1808163" y="1250951"/>
              <a:ext cx="30162" cy="144463"/>
            </a:xfrm>
            <a:custGeom>
              <a:avLst/>
              <a:gdLst>
                <a:gd name="T0" fmla="*/ 21 w 21"/>
                <a:gd name="T1" fmla="*/ 92 h 103"/>
                <a:gd name="T2" fmla="*/ 11 w 21"/>
                <a:gd name="T3" fmla="*/ 103 h 103"/>
                <a:gd name="T4" fmla="*/ 0 w 21"/>
                <a:gd name="T5" fmla="*/ 92 h 103"/>
                <a:gd name="T6" fmla="*/ 0 w 21"/>
                <a:gd name="T7" fmla="*/ 11 h 103"/>
                <a:gd name="T8" fmla="*/ 11 w 21"/>
                <a:gd name="T9" fmla="*/ 0 h 103"/>
                <a:gd name="T10" fmla="*/ 21 w 21"/>
                <a:gd name="T11" fmla="*/ 11 h 103"/>
                <a:gd name="T12" fmla="*/ 21 w 21"/>
                <a:gd name="T13" fmla="*/ 9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03">
                  <a:moveTo>
                    <a:pt x="21" y="92"/>
                  </a:moveTo>
                  <a:cubicBezTo>
                    <a:pt x="21" y="98"/>
                    <a:pt x="17" y="103"/>
                    <a:pt x="11" y="103"/>
                  </a:cubicBezTo>
                  <a:cubicBezTo>
                    <a:pt x="5" y="103"/>
                    <a:pt x="0" y="98"/>
                    <a:pt x="0" y="9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1" y="5"/>
                    <a:pt x="21" y="11"/>
                  </a:cubicBezTo>
                  <a:lnTo>
                    <a:pt x="21" y="92"/>
                  </a:lnTo>
                  <a:close/>
                </a:path>
              </a:pathLst>
            </a:custGeom>
            <a:solidFill>
              <a:srgbClr val="95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14"/>
            <p:cNvSpPr>
              <a:spLocks/>
            </p:cNvSpPr>
            <p:nvPr/>
          </p:nvSpPr>
          <p:spPr bwMode="auto">
            <a:xfrm>
              <a:off x="1808163" y="1533526"/>
              <a:ext cx="30162" cy="269875"/>
            </a:xfrm>
            <a:custGeom>
              <a:avLst/>
              <a:gdLst>
                <a:gd name="T0" fmla="*/ 21 w 21"/>
                <a:gd name="T1" fmla="*/ 182 h 193"/>
                <a:gd name="T2" fmla="*/ 11 w 21"/>
                <a:gd name="T3" fmla="*/ 193 h 193"/>
                <a:gd name="T4" fmla="*/ 0 w 21"/>
                <a:gd name="T5" fmla="*/ 182 h 193"/>
                <a:gd name="T6" fmla="*/ 0 w 21"/>
                <a:gd name="T7" fmla="*/ 10 h 193"/>
                <a:gd name="T8" fmla="*/ 11 w 21"/>
                <a:gd name="T9" fmla="*/ 0 h 193"/>
                <a:gd name="T10" fmla="*/ 21 w 21"/>
                <a:gd name="T11" fmla="*/ 10 h 193"/>
                <a:gd name="T12" fmla="*/ 21 w 21"/>
                <a:gd name="T13" fmla="*/ 182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93">
                  <a:moveTo>
                    <a:pt x="21" y="182"/>
                  </a:moveTo>
                  <a:cubicBezTo>
                    <a:pt x="21" y="188"/>
                    <a:pt x="17" y="193"/>
                    <a:pt x="11" y="193"/>
                  </a:cubicBezTo>
                  <a:cubicBezTo>
                    <a:pt x="5" y="193"/>
                    <a:pt x="0" y="188"/>
                    <a:pt x="0" y="18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17" y="0"/>
                    <a:pt x="21" y="4"/>
                    <a:pt x="21" y="10"/>
                  </a:cubicBezTo>
                  <a:lnTo>
                    <a:pt x="21" y="182"/>
                  </a:lnTo>
                  <a:close/>
                </a:path>
              </a:pathLst>
            </a:custGeom>
            <a:solidFill>
              <a:srgbClr val="95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15"/>
            <p:cNvSpPr>
              <a:spLocks/>
            </p:cNvSpPr>
            <p:nvPr/>
          </p:nvSpPr>
          <p:spPr bwMode="auto">
            <a:xfrm>
              <a:off x="3748088" y="1533526"/>
              <a:ext cx="30162" cy="269875"/>
            </a:xfrm>
            <a:custGeom>
              <a:avLst/>
              <a:gdLst>
                <a:gd name="T0" fmla="*/ 22 w 22"/>
                <a:gd name="T1" fmla="*/ 182 h 193"/>
                <a:gd name="T2" fmla="*/ 11 w 22"/>
                <a:gd name="T3" fmla="*/ 193 h 193"/>
                <a:gd name="T4" fmla="*/ 0 w 22"/>
                <a:gd name="T5" fmla="*/ 182 h 193"/>
                <a:gd name="T6" fmla="*/ 0 w 22"/>
                <a:gd name="T7" fmla="*/ 10 h 193"/>
                <a:gd name="T8" fmla="*/ 11 w 22"/>
                <a:gd name="T9" fmla="*/ 0 h 193"/>
                <a:gd name="T10" fmla="*/ 22 w 22"/>
                <a:gd name="T11" fmla="*/ 10 h 193"/>
                <a:gd name="T12" fmla="*/ 22 w 22"/>
                <a:gd name="T13" fmla="*/ 182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93">
                  <a:moveTo>
                    <a:pt x="22" y="182"/>
                  </a:moveTo>
                  <a:cubicBezTo>
                    <a:pt x="22" y="188"/>
                    <a:pt x="17" y="193"/>
                    <a:pt x="11" y="193"/>
                  </a:cubicBezTo>
                  <a:cubicBezTo>
                    <a:pt x="5" y="193"/>
                    <a:pt x="0" y="188"/>
                    <a:pt x="0" y="18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17" y="0"/>
                    <a:pt x="22" y="4"/>
                    <a:pt x="22" y="10"/>
                  </a:cubicBezTo>
                  <a:lnTo>
                    <a:pt x="22" y="182"/>
                  </a:lnTo>
                  <a:close/>
                </a:path>
              </a:pathLst>
            </a:custGeom>
            <a:solidFill>
              <a:srgbClr val="95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16"/>
            <p:cNvSpPr>
              <a:spLocks/>
            </p:cNvSpPr>
            <p:nvPr/>
          </p:nvSpPr>
          <p:spPr bwMode="auto">
            <a:xfrm>
              <a:off x="1808163" y="1852613"/>
              <a:ext cx="30162" cy="269875"/>
            </a:xfrm>
            <a:custGeom>
              <a:avLst/>
              <a:gdLst>
                <a:gd name="T0" fmla="*/ 21 w 21"/>
                <a:gd name="T1" fmla="*/ 182 h 193"/>
                <a:gd name="T2" fmla="*/ 11 w 21"/>
                <a:gd name="T3" fmla="*/ 193 h 193"/>
                <a:gd name="T4" fmla="*/ 0 w 21"/>
                <a:gd name="T5" fmla="*/ 182 h 193"/>
                <a:gd name="T6" fmla="*/ 0 w 21"/>
                <a:gd name="T7" fmla="*/ 10 h 193"/>
                <a:gd name="T8" fmla="*/ 11 w 21"/>
                <a:gd name="T9" fmla="*/ 0 h 193"/>
                <a:gd name="T10" fmla="*/ 21 w 21"/>
                <a:gd name="T11" fmla="*/ 10 h 193"/>
                <a:gd name="T12" fmla="*/ 21 w 21"/>
                <a:gd name="T13" fmla="*/ 182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93">
                  <a:moveTo>
                    <a:pt x="21" y="182"/>
                  </a:moveTo>
                  <a:cubicBezTo>
                    <a:pt x="21" y="188"/>
                    <a:pt x="17" y="193"/>
                    <a:pt x="11" y="193"/>
                  </a:cubicBezTo>
                  <a:cubicBezTo>
                    <a:pt x="5" y="193"/>
                    <a:pt x="0" y="188"/>
                    <a:pt x="0" y="18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17" y="0"/>
                    <a:pt x="21" y="4"/>
                    <a:pt x="21" y="10"/>
                  </a:cubicBezTo>
                  <a:lnTo>
                    <a:pt x="21" y="182"/>
                  </a:lnTo>
                  <a:close/>
                </a:path>
              </a:pathLst>
            </a:custGeom>
            <a:solidFill>
              <a:srgbClr val="95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17"/>
            <p:cNvSpPr>
              <a:spLocks/>
            </p:cNvSpPr>
            <p:nvPr/>
          </p:nvSpPr>
          <p:spPr bwMode="auto">
            <a:xfrm>
              <a:off x="1822450" y="1058863"/>
              <a:ext cx="55562" cy="44450"/>
            </a:xfrm>
            <a:custGeom>
              <a:avLst/>
              <a:gdLst>
                <a:gd name="T0" fmla="*/ 0 w 40"/>
                <a:gd name="T1" fmla="*/ 2 h 32"/>
                <a:gd name="T2" fmla="*/ 0 w 40"/>
                <a:gd name="T3" fmla="*/ 30 h 32"/>
                <a:gd name="T4" fmla="*/ 40 w 40"/>
                <a:gd name="T5" fmla="*/ 32 h 32"/>
                <a:gd name="T6" fmla="*/ 40 w 40"/>
                <a:gd name="T7" fmla="*/ 3 h 32"/>
                <a:gd name="T8" fmla="*/ 0 w 40"/>
                <a:gd name="T9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2">
                  <a:moveTo>
                    <a:pt x="0" y="2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14" y="30"/>
                    <a:pt x="26" y="29"/>
                    <a:pt x="40" y="32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26" y="0"/>
                    <a:pt x="14" y="1"/>
                    <a:pt x="0" y="2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auto">
            <a:xfrm>
              <a:off x="3706813" y="1058863"/>
              <a:ext cx="57150" cy="44450"/>
            </a:xfrm>
            <a:custGeom>
              <a:avLst/>
              <a:gdLst>
                <a:gd name="T0" fmla="*/ 0 w 40"/>
                <a:gd name="T1" fmla="*/ 2 h 32"/>
                <a:gd name="T2" fmla="*/ 0 w 40"/>
                <a:gd name="T3" fmla="*/ 30 h 32"/>
                <a:gd name="T4" fmla="*/ 40 w 40"/>
                <a:gd name="T5" fmla="*/ 32 h 32"/>
                <a:gd name="T6" fmla="*/ 40 w 40"/>
                <a:gd name="T7" fmla="*/ 3 h 32"/>
                <a:gd name="T8" fmla="*/ 0 w 40"/>
                <a:gd name="T9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2">
                  <a:moveTo>
                    <a:pt x="0" y="2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13" y="30"/>
                    <a:pt x="25" y="29"/>
                    <a:pt x="40" y="32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25" y="0"/>
                    <a:pt x="13" y="1"/>
                    <a:pt x="0" y="2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auto">
            <a:xfrm>
              <a:off x="1822450" y="4156076"/>
              <a:ext cx="55562" cy="42863"/>
            </a:xfrm>
            <a:custGeom>
              <a:avLst/>
              <a:gdLst>
                <a:gd name="T0" fmla="*/ 0 w 40"/>
                <a:gd name="T1" fmla="*/ 1 h 31"/>
                <a:gd name="T2" fmla="*/ 0 w 40"/>
                <a:gd name="T3" fmla="*/ 30 h 31"/>
                <a:gd name="T4" fmla="*/ 40 w 40"/>
                <a:gd name="T5" fmla="*/ 31 h 31"/>
                <a:gd name="T6" fmla="*/ 40 w 40"/>
                <a:gd name="T7" fmla="*/ 3 h 31"/>
                <a:gd name="T8" fmla="*/ 0 w 40"/>
                <a:gd name="T9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1">
                  <a:moveTo>
                    <a:pt x="0" y="1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14" y="29"/>
                    <a:pt x="26" y="28"/>
                    <a:pt x="40" y="31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26" y="0"/>
                    <a:pt x="14" y="1"/>
                    <a:pt x="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auto">
            <a:xfrm>
              <a:off x="3706813" y="4156076"/>
              <a:ext cx="57150" cy="42863"/>
            </a:xfrm>
            <a:custGeom>
              <a:avLst/>
              <a:gdLst>
                <a:gd name="T0" fmla="*/ 0 w 40"/>
                <a:gd name="T1" fmla="*/ 1 h 31"/>
                <a:gd name="T2" fmla="*/ 0 w 40"/>
                <a:gd name="T3" fmla="*/ 30 h 31"/>
                <a:gd name="T4" fmla="*/ 40 w 40"/>
                <a:gd name="T5" fmla="*/ 31 h 31"/>
                <a:gd name="T6" fmla="*/ 40 w 40"/>
                <a:gd name="T7" fmla="*/ 3 h 31"/>
                <a:gd name="T8" fmla="*/ 0 w 40"/>
                <a:gd name="T9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1">
                  <a:moveTo>
                    <a:pt x="0" y="1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13" y="29"/>
                    <a:pt x="25" y="28"/>
                    <a:pt x="40" y="31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25" y="0"/>
                    <a:pt x="13" y="1"/>
                    <a:pt x="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21"/>
            <p:cNvSpPr>
              <a:spLocks/>
            </p:cNvSpPr>
            <p:nvPr/>
          </p:nvSpPr>
          <p:spPr bwMode="auto">
            <a:xfrm>
              <a:off x="1824038" y="782638"/>
              <a:ext cx="1939925" cy="3836988"/>
            </a:xfrm>
            <a:custGeom>
              <a:avLst/>
              <a:gdLst>
                <a:gd name="T0" fmla="*/ 0 w 1388"/>
                <a:gd name="T1" fmla="*/ 2571 h 2748"/>
                <a:gd name="T2" fmla="*/ 168 w 1388"/>
                <a:gd name="T3" fmla="*/ 2748 h 2748"/>
                <a:gd name="T4" fmla="*/ 1219 w 1388"/>
                <a:gd name="T5" fmla="*/ 2748 h 2748"/>
                <a:gd name="T6" fmla="*/ 1388 w 1388"/>
                <a:gd name="T7" fmla="*/ 2571 h 2748"/>
                <a:gd name="T8" fmla="*/ 1388 w 1388"/>
                <a:gd name="T9" fmla="*/ 177 h 2748"/>
                <a:gd name="T10" fmla="*/ 1219 w 1388"/>
                <a:gd name="T11" fmla="*/ 0 h 2748"/>
                <a:gd name="T12" fmla="*/ 168 w 1388"/>
                <a:gd name="T13" fmla="*/ 0 h 2748"/>
                <a:gd name="T14" fmla="*/ 0 w 1388"/>
                <a:gd name="T15" fmla="*/ 177 h 2748"/>
                <a:gd name="T16" fmla="*/ 0 w 1388"/>
                <a:gd name="T17" fmla="*/ 2571 h 2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8" h="2748">
                  <a:moveTo>
                    <a:pt x="0" y="2571"/>
                  </a:moveTo>
                  <a:cubicBezTo>
                    <a:pt x="0" y="2669"/>
                    <a:pt x="75" y="2748"/>
                    <a:pt x="168" y="2748"/>
                  </a:cubicBezTo>
                  <a:cubicBezTo>
                    <a:pt x="1219" y="2748"/>
                    <a:pt x="1219" y="2748"/>
                    <a:pt x="1219" y="2748"/>
                  </a:cubicBezTo>
                  <a:cubicBezTo>
                    <a:pt x="1312" y="2748"/>
                    <a:pt x="1388" y="2669"/>
                    <a:pt x="1388" y="2571"/>
                  </a:cubicBezTo>
                  <a:cubicBezTo>
                    <a:pt x="1388" y="177"/>
                    <a:pt x="1388" y="177"/>
                    <a:pt x="1388" y="177"/>
                  </a:cubicBezTo>
                  <a:cubicBezTo>
                    <a:pt x="1388" y="79"/>
                    <a:pt x="1312" y="0"/>
                    <a:pt x="1219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75" y="0"/>
                    <a:pt x="0" y="79"/>
                    <a:pt x="0" y="177"/>
                  </a:cubicBezTo>
                  <a:cubicBezTo>
                    <a:pt x="0" y="2571"/>
                    <a:pt x="0" y="2571"/>
                    <a:pt x="0" y="257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22"/>
            <p:cNvSpPr>
              <a:spLocks/>
            </p:cNvSpPr>
            <p:nvPr/>
          </p:nvSpPr>
          <p:spPr bwMode="auto">
            <a:xfrm>
              <a:off x="1819275" y="779463"/>
              <a:ext cx="1946275" cy="3843338"/>
            </a:xfrm>
            <a:custGeom>
              <a:avLst/>
              <a:gdLst>
                <a:gd name="T0" fmla="*/ 3 w 1393"/>
                <a:gd name="T1" fmla="*/ 2573 h 2752"/>
                <a:gd name="T2" fmla="*/ 0 w 1393"/>
                <a:gd name="T3" fmla="*/ 2573 h 2752"/>
                <a:gd name="T4" fmla="*/ 50 w 1393"/>
                <a:gd name="T5" fmla="*/ 2699 h 2752"/>
                <a:gd name="T6" fmla="*/ 171 w 1393"/>
                <a:gd name="T7" fmla="*/ 2752 h 2752"/>
                <a:gd name="T8" fmla="*/ 1222 w 1393"/>
                <a:gd name="T9" fmla="*/ 2752 h 2752"/>
                <a:gd name="T10" fmla="*/ 1343 w 1393"/>
                <a:gd name="T11" fmla="*/ 2699 h 2752"/>
                <a:gd name="T12" fmla="*/ 1393 w 1393"/>
                <a:gd name="T13" fmla="*/ 2573 h 2752"/>
                <a:gd name="T14" fmla="*/ 1393 w 1393"/>
                <a:gd name="T15" fmla="*/ 179 h 2752"/>
                <a:gd name="T16" fmla="*/ 1343 w 1393"/>
                <a:gd name="T17" fmla="*/ 52 h 2752"/>
                <a:gd name="T18" fmla="*/ 1222 w 1393"/>
                <a:gd name="T19" fmla="*/ 0 h 2752"/>
                <a:gd name="T20" fmla="*/ 171 w 1393"/>
                <a:gd name="T21" fmla="*/ 0 h 2752"/>
                <a:gd name="T22" fmla="*/ 50 w 1393"/>
                <a:gd name="T23" fmla="*/ 52 h 2752"/>
                <a:gd name="T24" fmla="*/ 0 w 1393"/>
                <a:gd name="T25" fmla="*/ 179 h 2752"/>
                <a:gd name="T26" fmla="*/ 0 w 1393"/>
                <a:gd name="T27" fmla="*/ 2573 h 2752"/>
                <a:gd name="T28" fmla="*/ 3 w 1393"/>
                <a:gd name="T29" fmla="*/ 2573 h 2752"/>
                <a:gd name="T30" fmla="*/ 5 w 1393"/>
                <a:gd name="T31" fmla="*/ 2573 h 2752"/>
                <a:gd name="T32" fmla="*/ 5 w 1393"/>
                <a:gd name="T33" fmla="*/ 179 h 2752"/>
                <a:gd name="T34" fmla="*/ 54 w 1393"/>
                <a:gd name="T35" fmla="*/ 55 h 2752"/>
                <a:gd name="T36" fmla="*/ 171 w 1393"/>
                <a:gd name="T37" fmla="*/ 4 h 2752"/>
                <a:gd name="T38" fmla="*/ 1222 w 1393"/>
                <a:gd name="T39" fmla="*/ 4 h 2752"/>
                <a:gd name="T40" fmla="*/ 1340 w 1393"/>
                <a:gd name="T41" fmla="*/ 55 h 2752"/>
                <a:gd name="T42" fmla="*/ 1388 w 1393"/>
                <a:gd name="T43" fmla="*/ 179 h 2752"/>
                <a:gd name="T44" fmla="*/ 1388 w 1393"/>
                <a:gd name="T45" fmla="*/ 2573 h 2752"/>
                <a:gd name="T46" fmla="*/ 1340 w 1393"/>
                <a:gd name="T47" fmla="*/ 2696 h 2752"/>
                <a:gd name="T48" fmla="*/ 1222 w 1393"/>
                <a:gd name="T49" fmla="*/ 2747 h 2752"/>
                <a:gd name="T50" fmla="*/ 171 w 1393"/>
                <a:gd name="T51" fmla="*/ 2747 h 2752"/>
                <a:gd name="T52" fmla="*/ 54 w 1393"/>
                <a:gd name="T53" fmla="*/ 2696 h 2752"/>
                <a:gd name="T54" fmla="*/ 5 w 1393"/>
                <a:gd name="T55" fmla="*/ 2573 h 2752"/>
                <a:gd name="T56" fmla="*/ 3 w 1393"/>
                <a:gd name="T57" fmla="*/ 2573 h 2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93" h="2752">
                  <a:moveTo>
                    <a:pt x="3" y="2573"/>
                  </a:moveTo>
                  <a:cubicBezTo>
                    <a:pt x="0" y="2573"/>
                    <a:pt x="0" y="2573"/>
                    <a:pt x="0" y="2573"/>
                  </a:cubicBezTo>
                  <a:cubicBezTo>
                    <a:pt x="0" y="2622"/>
                    <a:pt x="19" y="2667"/>
                    <a:pt x="50" y="2699"/>
                  </a:cubicBezTo>
                  <a:cubicBezTo>
                    <a:pt x="81" y="2732"/>
                    <a:pt x="124" y="2752"/>
                    <a:pt x="171" y="2752"/>
                  </a:cubicBezTo>
                  <a:cubicBezTo>
                    <a:pt x="1222" y="2752"/>
                    <a:pt x="1222" y="2752"/>
                    <a:pt x="1222" y="2752"/>
                  </a:cubicBezTo>
                  <a:cubicBezTo>
                    <a:pt x="1269" y="2752"/>
                    <a:pt x="1312" y="2732"/>
                    <a:pt x="1343" y="2699"/>
                  </a:cubicBezTo>
                  <a:cubicBezTo>
                    <a:pt x="1374" y="2667"/>
                    <a:pt x="1393" y="2622"/>
                    <a:pt x="1393" y="2573"/>
                  </a:cubicBezTo>
                  <a:cubicBezTo>
                    <a:pt x="1393" y="179"/>
                    <a:pt x="1393" y="179"/>
                    <a:pt x="1393" y="179"/>
                  </a:cubicBezTo>
                  <a:cubicBezTo>
                    <a:pt x="1393" y="129"/>
                    <a:pt x="1374" y="85"/>
                    <a:pt x="1343" y="52"/>
                  </a:cubicBezTo>
                  <a:cubicBezTo>
                    <a:pt x="1312" y="20"/>
                    <a:pt x="1269" y="0"/>
                    <a:pt x="1222" y="0"/>
                  </a:cubicBezTo>
                  <a:cubicBezTo>
                    <a:pt x="171" y="0"/>
                    <a:pt x="171" y="0"/>
                    <a:pt x="171" y="0"/>
                  </a:cubicBezTo>
                  <a:cubicBezTo>
                    <a:pt x="124" y="0"/>
                    <a:pt x="81" y="20"/>
                    <a:pt x="50" y="52"/>
                  </a:cubicBezTo>
                  <a:cubicBezTo>
                    <a:pt x="19" y="85"/>
                    <a:pt x="0" y="129"/>
                    <a:pt x="0" y="179"/>
                  </a:cubicBezTo>
                  <a:cubicBezTo>
                    <a:pt x="0" y="2573"/>
                    <a:pt x="0" y="2573"/>
                    <a:pt x="0" y="2573"/>
                  </a:cubicBezTo>
                  <a:cubicBezTo>
                    <a:pt x="3" y="2573"/>
                    <a:pt x="3" y="2573"/>
                    <a:pt x="3" y="2573"/>
                  </a:cubicBezTo>
                  <a:cubicBezTo>
                    <a:pt x="5" y="2573"/>
                    <a:pt x="5" y="2573"/>
                    <a:pt x="5" y="2573"/>
                  </a:cubicBezTo>
                  <a:cubicBezTo>
                    <a:pt x="5" y="179"/>
                    <a:pt x="5" y="179"/>
                    <a:pt x="5" y="179"/>
                  </a:cubicBezTo>
                  <a:cubicBezTo>
                    <a:pt x="5" y="131"/>
                    <a:pt x="24" y="87"/>
                    <a:pt x="54" y="55"/>
                  </a:cubicBezTo>
                  <a:cubicBezTo>
                    <a:pt x="84" y="24"/>
                    <a:pt x="125" y="4"/>
                    <a:pt x="171" y="4"/>
                  </a:cubicBezTo>
                  <a:cubicBezTo>
                    <a:pt x="1222" y="4"/>
                    <a:pt x="1222" y="4"/>
                    <a:pt x="1222" y="4"/>
                  </a:cubicBezTo>
                  <a:cubicBezTo>
                    <a:pt x="1268" y="4"/>
                    <a:pt x="1309" y="24"/>
                    <a:pt x="1340" y="55"/>
                  </a:cubicBezTo>
                  <a:cubicBezTo>
                    <a:pt x="1370" y="87"/>
                    <a:pt x="1388" y="131"/>
                    <a:pt x="1388" y="179"/>
                  </a:cubicBezTo>
                  <a:cubicBezTo>
                    <a:pt x="1388" y="2573"/>
                    <a:pt x="1388" y="2573"/>
                    <a:pt x="1388" y="2573"/>
                  </a:cubicBezTo>
                  <a:cubicBezTo>
                    <a:pt x="1388" y="2621"/>
                    <a:pt x="1370" y="2665"/>
                    <a:pt x="1340" y="2696"/>
                  </a:cubicBezTo>
                  <a:cubicBezTo>
                    <a:pt x="1309" y="2728"/>
                    <a:pt x="1268" y="2747"/>
                    <a:pt x="1222" y="2747"/>
                  </a:cubicBezTo>
                  <a:cubicBezTo>
                    <a:pt x="171" y="2747"/>
                    <a:pt x="171" y="2747"/>
                    <a:pt x="171" y="2747"/>
                  </a:cubicBezTo>
                  <a:cubicBezTo>
                    <a:pt x="125" y="2747"/>
                    <a:pt x="84" y="2728"/>
                    <a:pt x="54" y="2696"/>
                  </a:cubicBezTo>
                  <a:cubicBezTo>
                    <a:pt x="24" y="2665"/>
                    <a:pt x="5" y="2621"/>
                    <a:pt x="5" y="2573"/>
                  </a:cubicBezTo>
                  <a:lnTo>
                    <a:pt x="3" y="2573"/>
                  </a:lnTo>
                  <a:close/>
                </a:path>
              </a:pathLst>
            </a:custGeom>
            <a:solidFill>
              <a:srgbClr val="95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24"/>
            <p:cNvSpPr>
              <a:spLocks/>
            </p:cNvSpPr>
            <p:nvPr/>
          </p:nvSpPr>
          <p:spPr bwMode="auto">
            <a:xfrm>
              <a:off x="1878013" y="820738"/>
              <a:ext cx="1831975" cy="3743325"/>
            </a:xfrm>
            <a:custGeom>
              <a:avLst/>
              <a:gdLst>
                <a:gd name="T0" fmla="*/ 2 w 1312"/>
                <a:gd name="T1" fmla="*/ 2501 h 2680"/>
                <a:gd name="T2" fmla="*/ 0 w 1312"/>
                <a:gd name="T3" fmla="*/ 2501 h 2680"/>
                <a:gd name="T4" fmla="*/ 50 w 1312"/>
                <a:gd name="T5" fmla="*/ 2628 h 2680"/>
                <a:gd name="T6" fmla="*/ 170 w 1312"/>
                <a:gd name="T7" fmla="*/ 2680 h 2680"/>
                <a:gd name="T8" fmla="*/ 1141 w 1312"/>
                <a:gd name="T9" fmla="*/ 2680 h 2680"/>
                <a:gd name="T10" fmla="*/ 1262 w 1312"/>
                <a:gd name="T11" fmla="*/ 2628 h 2680"/>
                <a:gd name="T12" fmla="*/ 1312 w 1312"/>
                <a:gd name="T13" fmla="*/ 2501 h 2680"/>
                <a:gd name="T14" fmla="*/ 1312 w 1312"/>
                <a:gd name="T15" fmla="*/ 179 h 2680"/>
                <a:gd name="T16" fmla="*/ 1262 w 1312"/>
                <a:gd name="T17" fmla="*/ 52 h 2680"/>
                <a:gd name="T18" fmla="*/ 1141 w 1312"/>
                <a:gd name="T19" fmla="*/ 0 h 2680"/>
                <a:gd name="T20" fmla="*/ 170 w 1312"/>
                <a:gd name="T21" fmla="*/ 0 h 2680"/>
                <a:gd name="T22" fmla="*/ 50 w 1312"/>
                <a:gd name="T23" fmla="*/ 52 h 2680"/>
                <a:gd name="T24" fmla="*/ 0 w 1312"/>
                <a:gd name="T25" fmla="*/ 179 h 2680"/>
                <a:gd name="T26" fmla="*/ 0 w 1312"/>
                <a:gd name="T27" fmla="*/ 2501 h 2680"/>
                <a:gd name="T28" fmla="*/ 2 w 1312"/>
                <a:gd name="T29" fmla="*/ 2501 h 2680"/>
                <a:gd name="T30" fmla="*/ 4 w 1312"/>
                <a:gd name="T31" fmla="*/ 2501 h 2680"/>
                <a:gd name="T32" fmla="*/ 4 w 1312"/>
                <a:gd name="T33" fmla="*/ 179 h 2680"/>
                <a:gd name="T34" fmla="*/ 53 w 1312"/>
                <a:gd name="T35" fmla="*/ 56 h 2680"/>
                <a:gd name="T36" fmla="*/ 170 w 1312"/>
                <a:gd name="T37" fmla="*/ 4 h 2680"/>
                <a:gd name="T38" fmla="*/ 1141 w 1312"/>
                <a:gd name="T39" fmla="*/ 4 h 2680"/>
                <a:gd name="T40" fmla="*/ 1258 w 1312"/>
                <a:gd name="T41" fmla="*/ 56 h 2680"/>
                <a:gd name="T42" fmla="*/ 1307 w 1312"/>
                <a:gd name="T43" fmla="*/ 179 h 2680"/>
                <a:gd name="T44" fmla="*/ 1307 w 1312"/>
                <a:gd name="T45" fmla="*/ 2501 h 2680"/>
                <a:gd name="T46" fmla="*/ 1258 w 1312"/>
                <a:gd name="T47" fmla="*/ 2625 h 2680"/>
                <a:gd name="T48" fmla="*/ 1141 w 1312"/>
                <a:gd name="T49" fmla="*/ 2676 h 2680"/>
                <a:gd name="T50" fmla="*/ 170 w 1312"/>
                <a:gd name="T51" fmla="*/ 2676 h 2680"/>
                <a:gd name="T52" fmla="*/ 53 w 1312"/>
                <a:gd name="T53" fmla="*/ 2625 h 2680"/>
                <a:gd name="T54" fmla="*/ 4 w 1312"/>
                <a:gd name="T55" fmla="*/ 2501 h 2680"/>
                <a:gd name="T56" fmla="*/ 2 w 1312"/>
                <a:gd name="T57" fmla="*/ 2501 h 2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12" h="2680">
                  <a:moveTo>
                    <a:pt x="2" y="2501"/>
                  </a:moveTo>
                  <a:cubicBezTo>
                    <a:pt x="0" y="2501"/>
                    <a:pt x="0" y="2501"/>
                    <a:pt x="0" y="2501"/>
                  </a:cubicBezTo>
                  <a:cubicBezTo>
                    <a:pt x="0" y="2550"/>
                    <a:pt x="19" y="2595"/>
                    <a:pt x="50" y="2628"/>
                  </a:cubicBezTo>
                  <a:cubicBezTo>
                    <a:pt x="81" y="2660"/>
                    <a:pt x="123" y="2680"/>
                    <a:pt x="170" y="2680"/>
                  </a:cubicBezTo>
                  <a:cubicBezTo>
                    <a:pt x="1141" y="2680"/>
                    <a:pt x="1141" y="2680"/>
                    <a:pt x="1141" y="2680"/>
                  </a:cubicBezTo>
                  <a:cubicBezTo>
                    <a:pt x="1188" y="2680"/>
                    <a:pt x="1231" y="2660"/>
                    <a:pt x="1262" y="2628"/>
                  </a:cubicBezTo>
                  <a:cubicBezTo>
                    <a:pt x="1292" y="2595"/>
                    <a:pt x="1312" y="2550"/>
                    <a:pt x="1312" y="2501"/>
                  </a:cubicBezTo>
                  <a:cubicBezTo>
                    <a:pt x="1312" y="179"/>
                    <a:pt x="1312" y="179"/>
                    <a:pt x="1312" y="179"/>
                  </a:cubicBezTo>
                  <a:cubicBezTo>
                    <a:pt x="1312" y="130"/>
                    <a:pt x="1292" y="85"/>
                    <a:pt x="1262" y="52"/>
                  </a:cubicBezTo>
                  <a:cubicBezTo>
                    <a:pt x="1231" y="20"/>
                    <a:pt x="1188" y="0"/>
                    <a:pt x="1141" y="0"/>
                  </a:cubicBezTo>
                  <a:cubicBezTo>
                    <a:pt x="170" y="0"/>
                    <a:pt x="170" y="0"/>
                    <a:pt x="170" y="0"/>
                  </a:cubicBezTo>
                  <a:cubicBezTo>
                    <a:pt x="123" y="0"/>
                    <a:pt x="81" y="20"/>
                    <a:pt x="50" y="52"/>
                  </a:cubicBezTo>
                  <a:cubicBezTo>
                    <a:pt x="19" y="85"/>
                    <a:pt x="0" y="130"/>
                    <a:pt x="0" y="179"/>
                  </a:cubicBezTo>
                  <a:cubicBezTo>
                    <a:pt x="0" y="2501"/>
                    <a:pt x="0" y="2501"/>
                    <a:pt x="0" y="2501"/>
                  </a:cubicBezTo>
                  <a:cubicBezTo>
                    <a:pt x="2" y="2501"/>
                    <a:pt x="2" y="2501"/>
                    <a:pt x="2" y="2501"/>
                  </a:cubicBezTo>
                  <a:cubicBezTo>
                    <a:pt x="4" y="2501"/>
                    <a:pt x="4" y="2501"/>
                    <a:pt x="4" y="2501"/>
                  </a:cubicBezTo>
                  <a:cubicBezTo>
                    <a:pt x="4" y="179"/>
                    <a:pt x="4" y="179"/>
                    <a:pt x="4" y="179"/>
                  </a:cubicBezTo>
                  <a:cubicBezTo>
                    <a:pt x="4" y="131"/>
                    <a:pt x="23" y="87"/>
                    <a:pt x="53" y="56"/>
                  </a:cubicBezTo>
                  <a:cubicBezTo>
                    <a:pt x="83" y="24"/>
                    <a:pt x="125" y="4"/>
                    <a:pt x="170" y="4"/>
                  </a:cubicBezTo>
                  <a:cubicBezTo>
                    <a:pt x="1141" y="4"/>
                    <a:pt x="1141" y="4"/>
                    <a:pt x="1141" y="4"/>
                  </a:cubicBezTo>
                  <a:cubicBezTo>
                    <a:pt x="1187" y="4"/>
                    <a:pt x="1228" y="24"/>
                    <a:pt x="1258" y="56"/>
                  </a:cubicBezTo>
                  <a:cubicBezTo>
                    <a:pt x="1288" y="87"/>
                    <a:pt x="1307" y="131"/>
                    <a:pt x="1307" y="179"/>
                  </a:cubicBezTo>
                  <a:cubicBezTo>
                    <a:pt x="1307" y="2501"/>
                    <a:pt x="1307" y="2501"/>
                    <a:pt x="1307" y="2501"/>
                  </a:cubicBezTo>
                  <a:cubicBezTo>
                    <a:pt x="1307" y="2549"/>
                    <a:pt x="1288" y="2593"/>
                    <a:pt x="1258" y="2625"/>
                  </a:cubicBezTo>
                  <a:cubicBezTo>
                    <a:pt x="1228" y="2656"/>
                    <a:pt x="1187" y="2676"/>
                    <a:pt x="1141" y="2676"/>
                  </a:cubicBezTo>
                  <a:cubicBezTo>
                    <a:pt x="170" y="2676"/>
                    <a:pt x="170" y="2676"/>
                    <a:pt x="170" y="2676"/>
                  </a:cubicBezTo>
                  <a:cubicBezTo>
                    <a:pt x="125" y="2676"/>
                    <a:pt x="83" y="2656"/>
                    <a:pt x="53" y="2625"/>
                  </a:cubicBezTo>
                  <a:cubicBezTo>
                    <a:pt x="23" y="2593"/>
                    <a:pt x="4" y="2549"/>
                    <a:pt x="4" y="2501"/>
                  </a:cubicBezTo>
                  <a:lnTo>
                    <a:pt x="2" y="2501"/>
                  </a:lnTo>
                  <a:close/>
                </a:path>
              </a:pathLst>
            </a:custGeom>
            <a:solidFill>
              <a:srgbClr val="95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Oval 27"/>
            <p:cNvSpPr>
              <a:spLocks noChangeArrowheads="1"/>
            </p:cNvSpPr>
            <p:nvPr/>
          </p:nvSpPr>
          <p:spPr bwMode="auto">
            <a:xfrm>
              <a:off x="2773363" y="917576"/>
              <a:ext cx="39687" cy="41275"/>
            </a:xfrm>
            <a:prstGeom prst="ellipse">
              <a:avLst/>
            </a:prstGeom>
            <a:solidFill>
              <a:srgbClr val="95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auto">
            <a:xfrm>
              <a:off x="2657475" y="1039813"/>
              <a:ext cx="269875" cy="25400"/>
            </a:xfrm>
            <a:custGeom>
              <a:avLst/>
              <a:gdLst>
                <a:gd name="T0" fmla="*/ 193 w 193"/>
                <a:gd name="T1" fmla="*/ 9 h 19"/>
                <a:gd name="T2" fmla="*/ 182 w 193"/>
                <a:gd name="T3" fmla="*/ 19 h 19"/>
                <a:gd name="T4" fmla="*/ 11 w 193"/>
                <a:gd name="T5" fmla="*/ 19 h 19"/>
                <a:gd name="T6" fmla="*/ 0 w 193"/>
                <a:gd name="T7" fmla="*/ 9 h 19"/>
                <a:gd name="T8" fmla="*/ 11 w 193"/>
                <a:gd name="T9" fmla="*/ 0 h 19"/>
                <a:gd name="T10" fmla="*/ 182 w 193"/>
                <a:gd name="T11" fmla="*/ 0 h 19"/>
                <a:gd name="T12" fmla="*/ 193 w 193"/>
                <a:gd name="T13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3" h="19">
                  <a:moveTo>
                    <a:pt x="193" y="9"/>
                  </a:moveTo>
                  <a:cubicBezTo>
                    <a:pt x="193" y="15"/>
                    <a:pt x="188" y="19"/>
                    <a:pt x="182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0"/>
                    <a:pt x="193" y="4"/>
                    <a:pt x="193" y="9"/>
                  </a:cubicBezTo>
                </a:path>
              </a:pathLst>
            </a:custGeom>
            <a:solidFill>
              <a:srgbClr val="95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Oval 29"/>
            <p:cNvSpPr>
              <a:spLocks noChangeArrowheads="1"/>
            </p:cNvSpPr>
            <p:nvPr/>
          </p:nvSpPr>
          <p:spPr bwMode="auto">
            <a:xfrm>
              <a:off x="2495550" y="1023938"/>
              <a:ext cx="53975" cy="53975"/>
            </a:xfrm>
            <a:prstGeom prst="ellipse">
              <a:avLst/>
            </a:prstGeom>
            <a:solidFill>
              <a:srgbClr val="95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Oval 30"/>
            <p:cNvSpPr>
              <a:spLocks noChangeArrowheads="1"/>
            </p:cNvSpPr>
            <p:nvPr/>
          </p:nvSpPr>
          <p:spPr bwMode="auto">
            <a:xfrm>
              <a:off x="2503488" y="1031876"/>
              <a:ext cx="38100" cy="39688"/>
            </a:xfrm>
            <a:prstGeom prst="ellipse">
              <a:avLst/>
            </a:prstGeom>
            <a:solidFill>
              <a:srgbClr val="95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31"/>
            <p:cNvSpPr>
              <a:spLocks noEditPoints="1"/>
            </p:cNvSpPr>
            <p:nvPr/>
          </p:nvSpPr>
          <p:spPr bwMode="auto">
            <a:xfrm>
              <a:off x="2628900" y="4090988"/>
              <a:ext cx="328612" cy="327025"/>
            </a:xfrm>
            <a:custGeom>
              <a:avLst/>
              <a:gdLst>
                <a:gd name="T0" fmla="*/ 118 w 235"/>
                <a:gd name="T1" fmla="*/ 0 h 234"/>
                <a:gd name="T2" fmla="*/ 0 w 235"/>
                <a:gd name="T3" fmla="*/ 117 h 234"/>
                <a:gd name="T4" fmla="*/ 118 w 235"/>
                <a:gd name="T5" fmla="*/ 234 h 234"/>
                <a:gd name="T6" fmla="*/ 235 w 235"/>
                <a:gd name="T7" fmla="*/ 117 h 234"/>
                <a:gd name="T8" fmla="*/ 118 w 235"/>
                <a:gd name="T9" fmla="*/ 0 h 234"/>
                <a:gd name="T10" fmla="*/ 118 w 235"/>
                <a:gd name="T11" fmla="*/ 215 h 234"/>
                <a:gd name="T12" fmla="*/ 20 w 235"/>
                <a:gd name="T13" fmla="*/ 117 h 234"/>
                <a:gd name="T14" fmla="*/ 118 w 235"/>
                <a:gd name="T15" fmla="*/ 19 h 234"/>
                <a:gd name="T16" fmla="*/ 215 w 235"/>
                <a:gd name="T17" fmla="*/ 117 h 234"/>
                <a:gd name="T18" fmla="*/ 118 w 235"/>
                <a:gd name="T19" fmla="*/ 215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5" h="234">
                  <a:moveTo>
                    <a:pt x="118" y="0"/>
                  </a:moveTo>
                  <a:cubicBezTo>
                    <a:pt x="53" y="0"/>
                    <a:pt x="0" y="52"/>
                    <a:pt x="0" y="117"/>
                  </a:cubicBezTo>
                  <a:cubicBezTo>
                    <a:pt x="0" y="182"/>
                    <a:pt x="53" y="234"/>
                    <a:pt x="118" y="234"/>
                  </a:cubicBezTo>
                  <a:cubicBezTo>
                    <a:pt x="182" y="234"/>
                    <a:pt x="235" y="182"/>
                    <a:pt x="235" y="117"/>
                  </a:cubicBezTo>
                  <a:cubicBezTo>
                    <a:pt x="235" y="52"/>
                    <a:pt x="182" y="0"/>
                    <a:pt x="118" y="0"/>
                  </a:cubicBezTo>
                  <a:close/>
                  <a:moveTo>
                    <a:pt x="118" y="215"/>
                  </a:moveTo>
                  <a:cubicBezTo>
                    <a:pt x="64" y="215"/>
                    <a:pt x="20" y="171"/>
                    <a:pt x="20" y="117"/>
                  </a:cubicBezTo>
                  <a:cubicBezTo>
                    <a:pt x="20" y="63"/>
                    <a:pt x="64" y="19"/>
                    <a:pt x="118" y="19"/>
                  </a:cubicBezTo>
                  <a:cubicBezTo>
                    <a:pt x="172" y="19"/>
                    <a:pt x="215" y="63"/>
                    <a:pt x="215" y="117"/>
                  </a:cubicBezTo>
                  <a:cubicBezTo>
                    <a:pt x="215" y="171"/>
                    <a:pt x="172" y="215"/>
                    <a:pt x="118" y="215"/>
                  </a:cubicBezTo>
                  <a:close/>
                </a:path>
              </a:pathLst>
            </a:custGeom>
            <a:solidFill>
              <a:srgbClr val="95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auto">
            <a:xfrm>
              <a:off x="3135313" y="4121151"/>
              <a:ext cx="7937" cy="6350"/>
            </a:xfrm>
            <a:custGeom>
              <a:avLst/>
              <a:gdLst>
                <a:gd name="T0" fmla="*/ 2 w 5"/>
                <a:gd name="T1" fmla="*/ 0 h 5"/>
                <a:gd name="T2" fmla="*/ 2 w 5"/>
                <a:gd name="T3" fmla="*/ 0 h 5"/>
                <a:gd name="T4" fmla="*/ 0 w 5"/>
                <a:gd name="T5" fmla="*/ 3 h 5"/>
                <a:gd name="T6" fmla="*/ 2 w 5"/>
                <a:gd name="T7" fmla="*/ 5 h 5"/>
                <a:gd name="T8" fmla="*/ 3 w 5"/>
                <a:gd name="T9" fmla="*/ 5 h 5"/>
                <a:gd name="T10" fmla="*/ 5 w 5"/>
                <a:gd name="T11" fmla="*/ 2 h 5"/>
                <a:gd name="T12" fmla="*/ 2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auto">
            <a:xfrm>
              <a:off x="3671888" y="3140076"/>
              <a:ext cx="657225" cy="649288"/>
            </a:xfrm>
            <a:custGeom>
              <a:avLst/>
              <a:gdLst>
                <a:gd name="T0" fmla="*/ 405 w 470"/>
                <a:gd name="T1" fmla="*/ 66 h 465"/>
                <a:gd name="T2" fmla="*/ 405 w 470"/>
                <a:gd name="T3" fmla="*/ 66 h 465"/>
                <a:gd name="T4" fmla="*/ 403 w 470"/>
                <a:gd name="T5" fmla="*/ 303 h 465"/>
                <a:gd name="T6" fmla="*/ 300 w 470"/>
                <a:gd name="T7" fmla="*/ 400 h 465"/>
                <a:gd name="T8" fmla="*/ 63 w 470"/>
                <a:gd name="T9" fmla="*/ 398 h 465"/>
                <a:gd name="T10" fmla="*/ 65 w 470"/>
                <a:gd name="T11" fmla="*/ 162 h 465"/>
                <a:gd name="T12" fmla="*/ 169 w 470"/>
                <a:gd name="T13" fmla="*/ 64 h 465"/>
                <a:gd name="T14" fmla="*/ 405 w 470"/>
                <a:gd name="T15" fmla="*/ 66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0" h="465">
                  <a:moveTo>
                    <a:pt x="405" y="66"/>
                  </a:moveTo>
                  <a:cubicBezTo>
                    <a:pt x="405" y="66"/>
                    <a:pt x="405" y="66"/>
                    <a:pt x="405" y="66"/>
                  </a:cubicBezTo>
                  <a:cubicBezTo>
                    <a:pt x="470" y="132"/>
                    <a:pt x="468" y="238"/>
                    <a:pt x="403" y="303"/>
                  </a:cubicBezTo>
                  <a:cubicBezTo>
                    <a:pt x="300" y="400"/>
                    <a:pt x="300" y="400"/>
                    <a:pt x="300" y="400"/>
                  </a:cubicBezTo>
                  <a:cubicBezTo>
                    <a:pt x="234" y="465"/>
                    <a:pt x="111" y="443"/>
                    <a:pt x="63" y="398"/>
                  </a:cubicBezTo>
                  <a:cubicBezTo>
                    <a:pt x="15" y="353"/>
                    <a:pt x="0" y="226"/>
                    <a:pt x="65" y="162"/>
                  </a:cubicBezTo>
                  <a:cubicBezTo>
                    <a:pt x="169" y="64"/>
                    <a:pt x="169" y="64"/>
                    <a:pt x="169" y="64"/>
                  </a:cubicBezTo>
                  <a:cubicBezTo>
                    <a:pt x="234" y="0"/>
                    <a:pt x="341" y="1"/>
                    <a:pt x="405" y="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auto">
            <a:xfrm>
              <a:off x="3694113" y="3152776"/>
              <a:ext cx="620712" cy="612775"/>
            </a:xfrm>
            <a:custGeom>
              <a:avLst/>
              <a:gdLst>
                <a:gd name="T0" fmla="*/ 390 w 445"/>
                <a:gd name="T1" fmla="*/ 57 h 439"/>
                <a:gd name="T2" fmla="*/ 385 w 445"/>
                <a:gd name="T3" fmla="*/ 62 h 439"/>
                <a:gd name="T4" fmla="*/ 431 w 445"/>
                <a:gd name="T5" fmla="*/ 174 h 439"/>
                <a:gd name="T6" fmla="*/ 383 w 445"/>
                <a:gd name="T7" fmla="*/ 289 h 439"/>
                <a:gd name="T8" fmla="*/ 388 w 445"/>
                <a:gd name="T9" fmla="*/ 294 h 439"/>
                <a:gd name="T10" fmla="*/ 383 w 445"/>
                <a:gd name="T11" fmla="*/ 289 h 439"/>
                <a:gd name="T12" fmla="*/ 280 w 445"/>
                <a:gd name="T13" fmla="*/ 386 h 439"/>
                <a:gd name="T14" fmla="*/ 280 w 445"/>
                <a:gd name="T15" fmla="*/ 386 h 439"/>
                <a:gd name="T16" fmla="*/ 231 w 445"/>
                <a:gd name="T17" fmla="*/ 416 h 439"/>
                <a:gd name="T18" fmla="*/ 174 w 445"/>
                <a:gd name="T19" fmla="*/ 425 h 439"/>
                <a:gd name="T20" fmla="*/ 104 w 445"/>
                <a:gd name="T21" fmla="*/ 413 h 439"/>
                <a:gd name="T22" fmla="*/ 53 w 445"/>
                <a:gd name="T23" fmla="*/ 384 h 439"/>
                <a:gd name="T24" fmla="*/ 25 w 445"/>
                <a:gd name="T25" fmla="*/ 336 h 439"/>
                <a:gd name="T26" fmla="*/ 14 w 445"/>
                <a:gd name="T27" fmla="*/ 270 h 439"/>
                <a:gd name="T28" fmla="*/ 23 w 445"/>
                <a:gd name="T29" fmla="*/ 209 h 439"/>
                <a:gd name="T30" fmla="*/ 55 w 445"/>
                <a:gd name="T31" fmla="*/ 157 h 439"/>
                <a:gd name="T32" fmla="*/ 50 w 445"/>
                <a:gd name="T33" fmla="*/ 153 h 439"/>
                <a:gd name="T34" fmla="*/ 55 w 445"/>
                <a:gd name="T35" fmla="*/ 158 h 439"/>
                <a:gd name="T36" fmla="*/ 159 w 445"/>
                <a:gd name="T37" fmla="*/ 60 h 439"/>
                <a:gd name="T38" fmla="*/ 159 w 445"/>
                <a:gd name="T39" fmla="*/ 60 h 439"/>
                <a:gd name="T40" fmla="*/ 271 w 445"/>
                <a:gd name="T41" fmla="*/ 14 h 439"/>
                <a:gd name="T42" fmla="*/ 385 w 445"/>
                <a:gd name="T43" fmla="*/ 62 h 439"/>
                <a:gd name="T44" fmla="*/ 390 w 445"/>
                <a:gd name="T45" fmla="*/ 57 h 439"/>
                <a:gd name="T46" fmla="*/ 395 w 445"/>
                <a:gd name="T47" fmla="*/ 52 h 439"/>
                <a:gd name="T48" fmla="*/ 271 w 445"/>
                <a:gd name="T49" fmla="*/ 0 h 439"/>
                <a:gd name="T50" fmla="*/ 149 w 445"/>
                <a:gd name="T51" fmla="*/ 50 h 439"/>
                <a:gd name="T52" fmla="*/ 154 w 445"/>
                <a:gd name="T53" fmla="*/ 55 h 439"/>
                <a:gd name="T54" fmla="*/ 149 w 445"/>
                <a:gd name="T55" fmla="*/ 50 h 439"/>
                <a:gd name="T56" fmla="*/ 45 w 445"/>
                <a:gd name="T57" fmla="*/ 147 h 439"/>
                <a:gd name="T58" fmla="*/ 45 w 445"/>
                <a:gd name="T59" fmla="*/ 148 h 439"/>
                <a:gd name="T60" fmla="*/ 10 w 445"/>
                <a:gd name="T61" fmla="*/ 204 h 439"/>
                <a:gd name="T62" fmla="*/ 0 w 445"/>
                <a:gd name="T63" fmla="*/ 270 h 439"/>
                <a:gd name="T64" fmla="*/ 11 w 445"/>
                <a:gd name="T65" fmla="*/ 341 h 439"/>
                <a:gd name="T66" fmla="*/ 43 w 445"/>
                <a:gd name="T67" fmla="*/ 394 h 439"/>
                <a:gd name="T68" fmla="*/ 100 w 445"/>
                <a:gd name="T69" fmla="*/ 426 h 439"/>
                <a:gd name="T70" fmla="*/ 174 w 445"/>
                <a:gd name="T71" fmla="*/ 439 h 439"/>
                <a:gd name="T72" fmla="*/ 236 w 445"/>
                <a:gd name="T73" fmla="*/ 429 h 439"/>
                <a:gd name="T74" fmla="*/ 290 w 445"/>
                <a:gd name="T75" fmla="*/ 396 h 439"/>
                <a:gd name="T76" fmla="*/ 285 w 445"/>
                <a:gd name="T77" fmla="*/ 391 h 439"/>
                <a:gd name="T78" fmla="*/ 289 w 445"/>
                <a:gd name="T79" fmla="*/ 396 h 439"/>
                <a:gd name="T80" fmla="*/ 393 w 445"/>
                <a:gd name="T81" fmla="*/ 299 h 439"/>
                <a:gd name="T82" fmla="*/ 393 w 445"/>
                <a:gd name="T83" fmla="*/ 299 h 439"/>
                <a:gd name="T84" fmla="*/ 445 w 445"/>
                <a:gd name="T85" fmla="*/ 174 h 439"/>
                <a:gd name="T86" fmla="*/ 395 w 445"/>
                <a:gd name="T87" fmla="*/ 52 h 439"/>
                <a:gd name="T88" fmla="*/ 390 w 445"/>
                <a:gd name="T89" fmla="*/ 5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45" h="439">
                  <a:moveTo>
                    <a:pt x="390" y="57"/>
                  </a:moveTo>
                  <a:cubicBezTo>
                    <a:pt x="385" y="62"/>
                    <a:pt x="385" y="62"/>
                    <a:pt x="385" y="62"/>
                  </a:cubicBezTo>
                  <a:cubicBezTo>
                    <a:pt x="416" y="93"/>
                    <a:pt x="431" y="134"/>
                    <a:pt x="431" y="174"/>
                  </a:cubicBezTo>
                  <a:cubicBezTo>
                    <a:pt x="431" y="216"/>
                    <a:pt x="415" y="257"/>
                    <a:pt x="383" y="289"/>
                  </a:cubicBezTo>
                  <a:cubicBezTo>
                    <a:pt x="388" y="294"/>
                    <a:pt x="388" y="294"/>
                    <a:pt x="388" y="294"/>
                  </a:cubicBezTo>
                  <a:cubicBezTo>
                    <a:pt x="383" y="289"/>
                    <a:pt x="383" y="289"/>
                    <a:pt x="383" y="289"/>
                  </a:cubicBezTo>
                  <a:cubicBezTo>
                    <a:pt x="280" y="386"/>
                    <a:pt x="280" y="386"/>
                    <a:pt x="280" y="386"/>
                  </a:cubicBezTo>
                  <a:cubicBezTo>
                    <a:pt x="280" y="386"/>
                    <a:pt x="280" y="386"/>
                    <a:pt x="280" y="386"/>
                  </a:cubicBezTo>
                  <a:cubicBezTo>
                    <a:pt x="266" y="400"/>
                    <a:pt x="249" y="409"/>
                    <a:pt x="231" y="416"/>
                  </a:cubicBezTo>
                  <a:cubicBezTo>
                    <a:pt x="213" y="422"/>
                    <a:pt x="193" y="425"/>
                    <a:pt x="174" y="425"/>
                  </a:cubicBezTo>
                  <a:cubicBezTo>
                    <a:pt x="150" y="425"/>
                    <a:pt x="126" y="420"/>
                    <a:pt x="104" y="413"/>
                  </a:cubicBezTo>
                  <a:cubicBezTo>
                    <a:pt x="83" y="406"/>
                    <a:pt x="65" y="395"/>
                    <a:pt x="53" y="384"/>
                  </a:cubicBezTo>
                  <a:cubicBezTo>
                    <a:pt x="41" y="373"/>
                    <a:pt x="31" y="356"/>
                    <a:pt x="25" y="336"/>
                  </a:cubicBezTo>
                  <a:cubicBezTo>
                    <a:pt x="18" y="316"/>
                    <a:pt x="14" y="293"/>
                    <a:pt x="14" y="270"/>
                  </a:cubicBezTo>
                  <a:cubicBezTo>
                    <a:pt x="14" y="249"/>
                    <a:pt x="17" y="228"/>
                    <a:pt x="23" y="209"/>
                  </a:cubicBezTo>
                  <a:cubicBezTo>
                    <a:pt x="30" y="189"/>
                    <a:pt x="41" y="172"/>
                    <a:pt x="55" y="157"/>
                  </a:cubicBezTo>
                  <a:cubicBezTo>
                    <a:pt x="50" y="153"/>
                    <a:pt x="50" y="153"/>
                    <a:pt x="50" y="153"/>
                  </a:cubicBezTo>
                  <a:cubicBezTo>
                    <a:pt x="55" y="158"/>
                    <a:pt x="55" y="158"/>
                    <a:pt x="55" y="158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90" y="30"/>
                    <a:pt x="230" y="14"/>
                    <a:pt x="271" y="14"/>
                  </a:cubicBezTo>
                  <a:cubicBezTo>
                    <a:pt x="312" y="14"/>
                    <a:pt x="354" y="30"/>
                    <a:pt x="385" y="62"/>
                  </a:cubicBezTo>
                  <a:cubicBezTo>
                    <a:pt x="390" y="57"/>
                    <a:pt x="390" y="57"/>
                    <a:pt x="390" y="57"/>
                  </a:cubicBezTo>
                  <a:cubicBezTo>
                    <a:pt x="395" y="52"/>
                    <a:pt x="395" y="52"/>
                    <a:pt x="395" y="52"/>
                  </a:cubicBezTo>
                  <a:cubicBezTo>
                    <a:pt x="361" y="18"/>
                    <a:pt x="316" y="0"/>
                    <a:pt x="271" y="0"/>
                  </a:cubicBezTo>
                  <a:cubicBezTo>
                    <a:pt x="227" y="0"/>
                    <a:pt x="183" y="17"/>
                    <a:pt x="149" y="50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49" y="50"/>
                    <a:pt x="149" y="50"/>
                    <a:pt x="149" y="50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29" y="164"/>
                    <a:pt x="18" y="183"/>
                    <a:pt x="10" y="204"/>
                  </a:cubicBezTo>
                  <a:cubicBezTo>
                    <a:pt x="3" y="225"/>
                    <a:pt x="0" y="248"/>
                    <a:pt x="0" y="270"/>
                  </a:cubicBezTo>
                  <a:cubicBezTo>
                    <a:pt x="0" y="295"/>
                    <a:pt x="4" y="319"/>
                    <a:pt x="11" y="341"/>
                  </a:cubicBezTo>
                  <a:cubicBezTo>
                    <a:pt x="19" y="362"/>
                    <a:pt x="30" y="381"/>
                    <a:pt x="43" y="394"/>
                  </a:cubicBezTo>
                  <a:cubicBezTo>
                    <a:pt x="57" y="407"/>
                    <a:pt x="77" y="418"/>
                    <a:pt x="100" y="426"/>
                  </a:cubicBezTo>
                  <a:cubicBezTo>
                    <a:pt x="122" y="434"/>
                    <a:pt x="148" y="439"/>
                    <a:pt x="174" y="439"/>
                  </a:cubicBezTo>
                  <a:cubicBezTo>
                    <a:pt x="195" y="439"/>
                    <a:pt x="216" y="436"/>
                    <a:pt x="236" y="429"/>
                  </a:cubicBezTo>
                  <a:cubicBezTo>
                    <a:pt x="256" y="422"/>
                    <a:pt x="274" y="411"/>
                    <a:pt x="290" y="396"/>
                  </a:cubicBezTo>
                  <a:cubicBezTo>
                    <a:pt x="285" y="391"/>
                    <a:pt x="285" y="391"/>
                    <a:pt x="285" y="391"/>
                  </a:cubicBezTo>
                  <a:cubicBezTo>
                    <a:pt x="289" y="396"/>
                    <a:pt x="289" y="396"/>
                    <a:pt x="289" y="396"/>
                  </a:cubicBezTo>
                  <a:cubicBezTo>
                    <a:pt x="393" y="299"/>
                    <a:pt x="393" y="299"/>
                    <a:pt x="393" y="299"/>
                  </a:cubicBezTo>
                  <a:cubicBezTo>
                    <a:pt x="393" y="299"/>
                    <a:pt x="393" y="299"/>
                    <a:pt x="393" y="299"/>
                  </a:cubicBezTo>
                  <a:cubicBezTo>
                    <a:pt x="427" y="265"/>
                    <a:pt x="445" y="219"/>
                    <a:pt x="445" y="174"/>
                  </a:cubicBezTo>
                  <a:cubicBezTo>
                    <a:pt x="445" y="130"/>
                    <a:pt x="428" y="86"/>
                    <a:pt x="395" y="52"/>
                  </a:cubicBezTo>
                  <a:lnTo>
                    <a:pt x="390" y="57"/>
                  </a:lnTo>
                  <a:close/>
                </a:path>
              </a:pathLst>
            </a:custGeom>
            <a:solidFill>
              <a:srgbClr val="AEA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37"/>
            <p:cNvSpPr>
              <a:spLocks/>
            </p:cNvSpPr>
            <p:nvPr/>
          </p:nvSpPr>
          <p:spPr bwMode="auto">
            <a:xfrm>
              <a:off x="666717" y="5299075"/>
              <a:ext cx="2025684" cy="949325"/>
            </a:xfrm>
            <a:custGeom>
              <a:avLst/>
              <a:gdLst>
                <a:gd name="T0" fmla="*/ 280 w 1288"/>
                <a:gd name="T1" fmla="*/ 0 h 1236"/>
                <a:gd name="T2" fmla="*/ 1288 w 1288"/>
                <a:gd name="T3" fmla="*/ 201 h 1236"/>
                <a:gd name="T4" fmla="*/ 1098 w 1288"/>
                <a:gd name="T5" fmla="*/ 1236 h 1236"/>
                <a:gd name="T6" fmla="*/ 0 w 1288"/>
                <a:gd name="T7" fmla="*/ 1009 h 1236"/>
                <a:gd name="T8" fmla="*/ 200 w 1288"/>
                <a:gd name="T9" fmla="*/ 390 h 1236"/>
                <a:gd name="T10" fmla="*/ 280 w 1288"/>
                <a:gd name="T11" fmla="*/ 0 h 1236"/>
                <a:gd name="connsiteX0" fmla="*/ 2174 w 10000"/>
                <a:gd name="connsiteY0" fmla="*/ 0 h 8163"/>
                <a:gd name="connsiteX1" fmla="*/ 10000 w 10000"/>
                <a:gd name="connsiteY1" fmla="*/ 1626 h 8163"/>
                <a:gd name="connsiteX2" fmla="*/ 8898 w 10000"/>
                <a:gd name="connsiteY2" fmla="*/ 7929 h 8163"/>
                <a:gd name="connsiteX3" fmla="*/ 0 w 10000"/>
                <a:gd name="connsiteY3" fmla="*/ 8163 h 8163"/>
                <a:gd name="connsiteX4" fmla="*/ 1553 w 10000"/>
                <a:gd name="connsiteY4" fmla="*/ 3155 h 8163"/>
                <a:gd name="connsiteX5" fmla="*/ 2174 w 10000"/>
                <a:gd name="connsiteY5" fmla="*/ 0 h 8163"/>
                <a:gd name="connsiteX0" fmla="*/ 2081 w 9907"/>
                <a:gd name="connsiteY0" fmla="*/ 0 h 9802"/>
                <a:gd name="connsiteX1" fmla="*/ 9907 w 9907"/>
                <a:gd name="connsiteY1" fmla="*/ 1992 h 9802"/>
                <a:gd name="connsiteX2" fmla="*/ 8805 w 9907"/>
                <a:gd name="connsiteY2" fmla="*/ 9713 h 9802"/>
                <a:gd name="connsiteX3" fmla="*/ 0 w 9907"/>
                <a:gd name="connsiteY3" fmla="*/ 9802 h 9802"/>
                <a:gd name="connsiteX4" fmla="*/ 1460 w 9907"/>
                <a:gd name="connsiteY4" fmla="*/ 3865 h 9802"/>
                <a:gd name="connsiteX5" fmla="*/ 2081 w 9907"/>
                <a:gd name="connsiteY5" fmla="*/ 0 h 9802"/>
                <a:gd name="connsiteX0" fmla="*/ 2101 w 10000"/>
                <a:gd name="connsiteY0" fmla="*/ 0 h 9919"/>
                <a:gd name="connsiteX1" fmla="*/ 10000 w 10000"/>
                <a:gd name="connsiteY1" fmla="*/ 2032 h 9919"/>
                <a:gd name="connsiteX2" fmla="*/ 8888 w 10000"/>
                <a:gd name="connsiteY2" fmla="*/ 9909 h 9919"/>
                <a:gd name="connsiteX3" fmla="*/ 0 w 10000"/>
                <a:gd name="connsiteY3" fmla="*/ 9919 h 9919"/>
                <a:gd name="connsiteX4" fmla="*/ 1474 w 10000"/>
                <a:gd name="connsiteY4" fmla="*/ 3943 h 9919"/>
                <a:gd name="connsiteX5" fmla="*/ 2101 w 10000"/>
                <a:gd name="connsiteY5" fmla="*/ 0 h 9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9919">
                  <a:moveTo>
                    <a:pt x="2101" y="0"/>
                  </a:moveTo>
                  <a:lnTo>
                    <a:pt x="10000" y="2032"/>
                  </a:lnTo>
                  <a:lnTo>
                    <a:pt x="8888" y="9909"/>
                  </a:lnTo>
                  <a:lnTo>
                    <a:pt x="0" y="9919"/>
                  </a:lnTo>
                  <a:lnTo>
                    <a:pt x="1474" y="3943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8F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38"/>
            <p:cNvSpPr>
              <a:spLocks/>
            </p:cNvSpPr>
            <p:nvPr/>
          </p:nvSpPr>
          <p:spPr bwMode="auto">
            <a:xfrm>
              <a:off x="1223963" y="2382838"/>
              <a:ext cx="682625" cy="2320925"/>
            </a:xfrm>
            <a:custGeom>
              <a:avLst/>
              <a:gdLst>
                <a:gd name="T0" fmla="*/ 218 w 489"/>
                <a:gd name="T1" fmla="*/ 1658 h 1662"/>
                <a:gd name="T2" fmla="*/ 339 w 489"/>
                <a:gd name="T3" fmla="*/ 1662 h 1662"/>
                <a:gd name="T4" fmla="*/ 465 w 489"/>
                <a:gd name="T5" fmla="*/ 1204 h 1662"/>
                <a:gd name="T6" fmla="*/ 404 w 489"/>
                <a:gd name="T7" fmla="*/ 778 h 1662"/>
                <a:gd name="T8" fmla="*/ 485 w 489"/>
                <a:gd name="T9" fmla="*/ 294 h 1662"/>
                <a:gd name="T10" fmla="*/ 282 w 489"/>
                <a:gd name="T11" fmla="*/ 13 h 1662"/>
                <a:gd name="T12" fmla="*/ 190 w 489"/>
                <a:gd name="T13" fmla="*/ 178 h 1662"/>
                <a:gd name="T14" fmla="*/ 88 w 489"/>
                <a:gd name="T15" fmla="*/ 592 h 1662"/>
                <a:gd name="T16" fmla="*/ 51 w 489"/>
                <a:gd name="T17" fmla="*/ 1389 h 1662"/>
                <a:gd name="T18" fmla="*/ 218 w 489"/>
                <a:gd name="T19" fmla="*/ 1658 h 1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9" h="1662">
                  <a:moveTo>
                    <a:pt x="218" y="1658"/>
                  </a:moveTo>
                  <a:cubicBezTo>
                    <a:pt x="339" y="1662"/>
                    <a:pt x="339" y="1662"/>
                    <a:pt x="339" y="1662"/>
                  </a:cubicBezTo>
                  <a:cubicBezTo>
                    <a:pt x="339" y="1662"/>
                    <a:pt x="477" y="1497"/>
                    <a:pt x="465" y="1204"/>
                  </a:cubicBezTo>
                  <a:cubicBezTo>
                    <a:pt x="453" y="911"/>
                    <a:pt x="404" y="778"/>
                    <a:pt x="404" y="778"/>
                  </a:cubicBezTo>
                  <a:cubicBezTo>
                    <a:pt x="404" y="778"/>
                    <a:pt x="489" y="442"/>
                    <a:pt x="485" y="294"/>
                  </a:cubicBezTo>
                  <a:cubicBezTo>
                    <a:pt x="481" y="146"/>
                    <a:pt x="400" y="0"/>
                    <a:pt x="282" y="13"/>
                  </a:cubicBezTo>
                  <a:cubicBezTo>
                    <a:pt x="213" y="21"/>
                    <a:pt x="196" y="118"/>
                    <a:pt x="190" y="178"/>
                  </a:cubicBezTo>
                  <a:cubicBezTo>
                    <a:pt x="190" y="178"/>
                    <a:pt x="169" y="306"/>
                    <a:pt x="88" y="592"/>
                  </a:cubicBezTo>
                  <a:cubicBezTo>
                    <a:pt x="15" y="851"/>
                    <a:pt x="0" y="1275"/>
                    <a:pt x="51" y="1389"/>
                  </a:cubicBezTo>
                  <a:cubicBezTo>
                    <a:pt x="158" y="1629"/>
                    <a:pt x="110" y="1637"/>
                    <a:pt x="218" y="16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39"/>
            <p:cNvSpPr>
              <a:spLocks/>
            </p:cNvSpPr>
            <p:nvPr/>
          </p:nvSpPr>
          <p:spPr bwMode="auto">
            <a:xfrm>
              <a:off x="1243013" y="2389188"/>
              <a:ext cx="668337" cy="2274888"/>
            </a:xfrm>
            <a:custGeom>
              <a:avLst/>
              <a:gdLst>
                <a:gd name="T0" fmla="*/ 458 w 478"/>
                <a:gd name="T1" fmla="*/ 1198 h 1629"/>
                <a:gd name="T2" fmla="*/ 396 w 478"/>
                <a:gd name="T3" fmla="*/ 770 h 1629"/>
                <a:gd name="T4" fmla="*/ 390 w 478"/>
                <a:gd name="T5" fmla="*/ 773 h 1629"/>
                <a:gd name="T6" fmla="*/ 397 w 478"/>
                <a:gd name="T7" fmla="*/ 775 h 1629"/>
                <a:gd name="T8" fmla="*/ 437 w 478"/>
                <a:gd name="T9" fmla="*/ 595 h 1629"/>
                <a:gd name="T10" fmla="*/ 465 w 478"/>
                <a:gd name="T11" fmla="*/ 439 h 1629"/>
                <a:gd name="T12" fmla="*/ 478 w 478"/>
                <a:gd name="T13" fmla="*/ 300 h 1629"/>
                <a:gd name="T14" fmla="*/ 478 w 478"/>
                <a:gd name="T15" fmla="*/ 289 h 1629"/>
                <a:gd name="T16" fmla="*/ 423 w 478"/>
                <a:gd name="T17" fmla="*/ 91 h 1629"/>
                <a:gd name="T18" fmla="*/ 362 w 478"/>
                <a:gd name="T19" fmla="*/ 26 h 1629"/>
                <a:gd name="T20" fmla="*/ 283 w 478"/>
                <a:gd name="T21" fmla="*/ 0 h 1629"/>
                <a:gd name="T22" fmla="*/ 267 w 478"/>
                <a:gd name="T23" fmla="*/ 1 h 1629"/>
                <a:gd name="T24" fmla="*/ 221 w 478"/>
                <a:gd name="T25" fmla="*/ 24 h 1629"/>
                <a:gd name="T26" fmla="*/ 183 w 478"/>
                <a:gd name="T27" fmla="*/ 94 h 1629"/>
                <a:gd name="T28" fmla="*/ 169 w 478"/>
                <a:gd name="T29" fmla="*/ 172 h 1629"/>
                <a:gd name="T30" fmla="*/ 176 w 478"/>
                <a:gd name="T31" fmla="*/ 173 h 1629"/>
                <a:gd name="T32" fmla="*/ 169 w 478"/>
                <a:gd name="T33" fmla="*/ 172 h 1629"/>
                <a:gd name="T34" fmla="*/ 168 w 478"/>
                <a:gd name="T35" fmla="*/ 173 h 1629"/>
                <a:gd name="T36" fmla="*/ 67 w 478"/>
                <a:gd name="T37" fmla="*/ 586 h 1629"/>
                <a:gd name="T38" fmla="*/ 0 w 478"/>
                <a:gd name="T39" fmla="*/ 1133 h 1629"/>
                <a:gd name="T40" fmla="*/ 8 w 478"/>
                <a:gd name="T41" fmla="*/ 1285 h 1629"/>
                <a:gd name="T42" fmla="*/ 30 w 478"/>
                <a:gd name="T43" fmla="*/ 1387 h 1629"/>
                <a:gd name="T44" fmla="*/ 89 w 478"/>
                <a:gd name="T45" fmla="*/ 1528 h 1629"/>
                <a:gd name="T46" fmla="*/ 105 w 478"/>
                <a:gd name="T47" fmla="*/ 1581 h 1629"/>
                <a:gd name="T48" fmla="*/ 111 w 478"/>
                <a:gd name="T49" fmla="*/ 1622 h 1629"/>
                <a:gd name="T50" fmla="*/ 110 w 478"/>
                <a:gd name="T51" fmla="*/ 1628 h 1629"/>
                <a:gd name="T52" fmla="*/ 124 w 478"/>
                <a:gd name="T53" fmla="*/ 1629 h 1629"/>
                <a:gd name="T54" fmla="*/ 125 w 478"/>
                <a:gd name="T55" fmla="*/ 1622 h 1629"/>
                <a:gd name="T56" fmla="*/ 118 w 478"/>
                <a:gd name="T57" fmla="*/ 1578 h 1629"/>
                <a:gd name="T58" fmla="*/ 43 w 478"/>
                <a:gd name="T59" fmla="*/ 1381 h 1629"/>
                <a:gd name="T60" fmla="*/ 21 w 478"/>
                <a:gd name="T61" fmla="*/ 1283 h 1629"/>
                <a:gd name="T62" fmla="*/ 14 w 478"/>
                <a:gd name="T63" fmla="*/ 1133 h 1629"/>
                <a:gd name="T64" fmla="*/ 81 w 478"/>
                <a:gd name="T65" fmla="*/ 589 h 1629"/>
                <a:gd name="T66" fmla="*/ 182 w 478"/>
                <a:gd name="T67" fmla="*/ 174 h 1629"/>
                <a:gd name="T68" fmla="*/ 182 w 478"/>
                <a:gd name="T69" fmla="*/ 174 h 1629"/>
                <a:gd name="T70" fmla="*/ 182 w 478"/>
                <a:gd name="T71" fmla="*/ 174 h 1629"/>
                <a:gd name="T72" fmla="*/ 205 w 478"/>
                <a:gd name="T73" fmla="*/ 73 h 1629"/>
                <a:gd name="T74" fmla="*/ 230 w 478"/>
                <a:gd name="T75" fmla="*/ 34 h 1629"/>
                <a:gd name="T76" fmla="*/ 269 w 478"/>
                <a:gd name="T77" fmla="*/ 15 h 1629"/>
                <a:gd name="T78" fmla="*/ 283 w 478"/>
                <a:gd name="T79" fmla="*/ 14 h 1629"/>
                <a:gd name="T80" fmla="*/ 354 w 478"/>
                <a:gd name="T81" fmla="*/ 37 h 1629"/>
                <a:gd name="T82" fmla="*/ 432 w 478"/>
                <a:gd name="T83" fmla="*/ 140 h 1629"/>
                <a:gd name="T84" fmla="*/ 464 w 478"/>
                <a:gd name="T85" fmla="*/ 289 h 1629"/>
                <a:gd name="T86" fmla="*/ 464 w 478"/>
                <a:gd name="T87" fmla="*/ 300 h 1629"/>
                <a:gd name="T88" fmla="*/ 452 w 478"/>
                <a:gd name="T89" fmla="*/ 437 h 1629"/>
                <a:gd name="T90" fmla="*/ 409 w 478"/>
                <a:gd name="T91" fmla="*/ 662 h 1629"/>
                <a:gd name="T92" fmla="*/ 391 w 478"/>
                <a:gd name="T93" fmla="*/ 741 h 1629"/>
                <a:gd name="T94" fmla="*/ 385 w 478"/>
                <a:gd name="T95" fmla="*/ 763 h 1629"/>
                <a:gd name="T96" fmla="*/ 383 w 478"/>
                <a:gd name="T97" fmla="*/ 771 h 1629"/>
                <a:gd name="T98" fmla="*/ 383 w 478"/>
                <a:gd name="T99" fmla="*/ 773 h 1629"/>
                <a:gd name="T100" fmla="*/ 383 w 478"/>
                <a:gd name="T101" fmla="*/ 775 h 1629"/>
                <a:gd name="T102" fmla="*/ 383 w 478"/>
                <a:gd name="T103" fmla="*/ 775 h 1629"/>
                <a:gd name="T104" fmla="*/ 444 w 478"/>
                <a:gd name="T105" fmla="*/ 1199 h 1629"/>
                <a:gd name="T106" fmla="*/ 458 w 478"/>
                <a:gd name="T107" fmla="*/ 1198 h 1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78" h="1629">
                  <a:moveTo>
                    <a:pt x="458" y="1198"/>
                  </a:moveTo>
                  <a:cubicBezTo>
                    <a:pt x="446" y="905"/>
                    <a:pt x="397" y="771"/>
                    <a:pt x="396" y="770"/>
                  </a:cubicBezTo>
                  <a:cubicBezTo>
                    <a:pt x="390" y="773"/>
                    <a:pt x="390" y="773"/>
                    <a:pt x="390" y="773"/>
                  </a:cubicBezTo>
                  <a:cubicBezTo>
                    <a:pt x="397" y="775"/>
                    <a:pt x="397" y="775"/>
                    <a:pt x="397" y="775"/>
                  </a:cubicBezTo>
                  <a:cubicBezTo>
                    <a:pt x="397" y="774"/>
                    <a:pt x="417" y="694"/>
                    <a:pt x="437" y="595"/>
                  </a:cubicBezTo>
                  <a:cubicBezTo>
                    <a:pt x="448" y="545"/>
                    <a:pt x="458" y="491"/>
                    <a:pt x="465" y="439"/>
                  </a:cubicBezTo>
                  <a:cubicBezTo>
                    <a:pt x="473" y="387"/>
                    <a:pt x="478" y="338"/>
                    <a:pt x="478" y="300"/>
                  </a:cubicBezTo>
                  <a:cubicBezTo>
                    <a:pt x="478" y="296"/>
                    <a:pt x="478" y="292"/>
                    <a:pt x="478" y="289"/>
                  </a:cubicBezTo>
                  <a:cubicBezTo>
                    <a:pt x="476" y="217"/>
                    <a:pt x="456" y="145"/>
                    <a:pt x="423" y="91"/>
                  </a:cubicBezTo>
                  <a:cubicBezTo>
                    <a:pt x="406" y="64"/>
                    <a:pt x="386" y="42"/>
                    <a:pt x="362" y="26"/>
                  </a:cubicBezTo>
                  <a:cubicBezTo>
                    <a:pt x="339" y="10"/>
                    <a:pt x="312" y="0"/>
                    <a:pt x="283" y="0"/>
                  </a:cubicBezTo>
                  <a:cubicBezTo>
                    <a:pt x="278" y="0"/>
                    <a:pt x="273" y="1"/>
                    <a:pt x="267" y="1"/>
                  </a:cubicBezTo>
                  <a:cubicBezTo>
                    <a:pt x="249" y="3"/>
                    <a:pt x="233" y="11"/>
                    <a:pt x="221" y="24"/>
                  </a:cubicBezTo>
                  <a:cubicBezTo>
                    <a:pt x="202" y="42"/>
                    <a:pt x="191" y="67"/>
                    <a:pt x="183" y="94"/>
                  </a:cubicBezTo>
                  <a:cubicBezTo>
                    <a:pt x="175" y="121"/>
                    <a:pt x="171" y="150"/>
                    <a:pt x="169" y="172"/>
                  </a:cubicBezTo>
                  <a:cubicBezTo>
                    <a:pt x="176" y="173"/>
                    <a:pt x="176" y="173"/>
                    <a:pt x="176" y="173"/>
                  </a:cubicBezTo>
                  <a:cubicBezTo>
                    <a:pt x="169" y="172"/>
                    <a:pt x="169" y="172"/>
                    <a:pt x="169" y="172"/>
                  </a:cubicBezTo>
                  <a:cubicBezTo>
                    <a:pt x="169" y="172"/>
                    <a:pt x="169" y="173"/>
                    <a:pt x="168" y="173"/>
                  </a:cubicBezTo>
                  <a:cubicBezTo>
                    <a:pt x="166" y="188"/>
                    <a:pt x="143" y="317"/>
                    <a:pt x="67" y="586"/>
                  </a:cubicBezTo>
                  <a:cubicBezTo>
                    <a:pt x="23" y="743"/>
                    <a:pt x="0" y="960"/>
                    <a:pt x="0" y="1133"/>
                  </a:cubicBezTo>
                  <a:cubicBezTo>
                    <a:pt x="0" y="1190"/>
                    <a:pt x="3" y="1241"/>
                    <a:pt x="8" y="1285"/>
                  </a:cubicBezTo>
                  <a:cubicBezTo>
                    <a:pt x="13" y="1328"/>
                    <a:pt x="20" y="1363"/>
                    <a:pt x="30" y="1387"/>
                  </a:cubicBezTo>
                  <a:cubicBezTo>
                    <a:pt x="54" y="1441"/>
                    <a:pt x="74" y="1488"/>
                    <a:pt x="89" y="1528"/>
                  </a:cubicBezTo>
                  <a:cubicBezTo>
                    <a:pt x="96" y="1547"/>
                    <a:pt x="101" y="1565"/>
                    <a:pt x="105" y="1581"/>
                  </a:cubicBezTo>
                  <a:cubicBezTo>
                    <a:pt x="109" y="1597"/>
                    <a:pt x="111" y="1610"/>
                    <a:pt x="111" y="1622"/>
                  </a:cubicBezTo>
                  <a:cubicBezTo>
                    <a:pt x="111" y="1624"/>
                    <a:pt x="111" y="1626"/>
                    <a:pt x="110" y="1628"/>
                  </a:cubicBezTo>
                  <a:cubicBezTo>
                    <a:pt x="124" y="1629"/>
                    <a:pt x="124" y="1629"/>
                    <a:pt x="124" y="1629"/>
                  </a:cubicBezTo>
                  <a:cubicBezTo>
                    <a:pt x="124" y="1627"/>
                    <a:pt x="125" y="1624"/>
                    <a:pt x="125" y="1622"/>
                  </a:cubicBezTo>
                  <a:cubicBezTo>
                    <a:pt x="125" y="1609"/>
                    <a:pt x="122" y="1594"/>
                    <a:pt x="118" y="1578"/>
                  </a:cubicBezTo>
                  <a:cubicBezTo>
                    <a:pt x="107" y="1528"/>
                    <a:pt x="79" y="1462"/>
                    <a:pt x="43" y="1381"/>
                  </a:cubicBezTo>
                  <a:cubicBezTo>
                    <a:pt x="34" y="1360"/>
                    <a:pt x="26" y="1326"/>
                    <a:pt x="21" y="1283"/>
                  </a:cubicBezTo>
                  <a:cubicBezTo>
                    <a:pt x="16" y="1241"/>
                    <a:pt x="14" y="1189"/>
                    <a:pt x="14" y="1133"/>
                  </a:cubicBezTo>
                  <a:cubicBezTo>
                    <a:pt x="14" y="961"/>
                    <a:pt x="37" y="745"/>
                    <a:pt x="81" y="589"/>
                  </a:cubicBezTo>
                  <a:cubicBezTo>
                    <a:pt x="162" y="302"/>
                    <a:pt x="182" y="175"/>
                    <a:pt x="182" y="174"/>
                  </a:cubicBezTo>
                  <a:cubicBezTo>
                    <a:pt x="182" y="174"/>
                    <a:pt x="182" y="174"/>
                    <a:pt x="182" y="174"/>
                  </a:cubicBezTo>
                  <a:cubicBezTo>
                    <a:pt x="182" y="174"/>
                    <a:pt x="182" y="174"/>
                    <a:pt x="182" y="174"/>
                  </a:cubicBezTo>
                  <a:cubicBezTo>
                    <a:pt x="186" y="144"/>
                    <a:pt x="192" y="105"/>
                    <a:pt x="205" y="73"/>
                  </a:cubicBezTo>
                  <a:cubicBezTo>
                    <a:pt x="212" y="58"/>
                    <a:pt x="220" y="44"/>
                    <a:pt x="230" y="34"/>
                  </a:cubicBezTo>
                  <a:cubicBezTo>
                    <a:pt x="241" y="23"/>
                    <a:pt x="253" y="17"/>
                    <a:pt x="269" y="15"/>
                  </a:cubicBezTo>
                  <a:cubicBezTo>
                    <a:pt x="274" y="14"/>
                    <a:pt x="278" y="14"/>
                    <a:pt x="283" y="14"/>
                  </a:cubicBezTo>
                  <a:cubicBezTo>
                    <a:pt x="309" y="14"/>
                    <a:pt x="333" y="22"/>
                    <a:pt x="354" y="37"/>
                  </a:cubicBezTo>
                  <a:cubicBezTo>
                    <a:pt x="386" y="59"/>
                    <a:pt x="413" y="96"/>
                    <a:pt x="432" y="140"/>
                  </a:cubicBezTo>
                  <a:cubicBezTo>
                    <a:pt x="451" y="185"/>
                    <a:pt x="463" y="237"/>
                    <a:pt x="464" y="289"/>
                  </a:cubicBezTo>
                  <a:cubicBezTo>
                    <a:pt x="464" y="293"/>
                    <a:pt x="464" y="296"/>
                    <a:pt x="464" y="300"/>
                  </a:cubicBezTo>
                  <a:cubicBezTo>
                    <a:pt x="464" y="337"/>
                    <a:pt x="459" y="386"/>
                    <a:pt x="452" y="437"/>
                  </a:cubicBezTo>
                  <a:cubicBezTo>
                    <a:pt x="440" y="514"/>
                    <a:pt x="423" y="598"/>
                    <a:pt x="409" y="662"/>
                  </a:cubicBezTo>
                  <a:cubicBezTo>
                    <a:pt x="402" y="694"/>
                    <a:pt x="395" y="721"/>
                    <a:pt x="391" y="741"/>
                  </a:cubicBezTo>
                  <a:cubicBezTo>
                    <a:pt x="388" y="750"/>
                    <a:pt x="386" y="758"/>
                    <a:pt x="385" y="763"/>
                  </a:cubicBezTo>
                  <a:cubicBezTo>
                    <a:pt x="384" y="768"/>
                    <a:pt x="383" y="771"/>
                    <a:pt x="383" y="771"/>
                  </a:cubicBezTo>
                  <a:cubicBezTo>
                    <a:pt x="383" y="773"/>
                    <a:pt x="383" y="773"/>
                    <a:pt x="383" y="773"/>
                  </a:cubicBezTo>
                  <a:cubicBezTo>
                    <a:pt x="383" y="775"/>
                    <a:pt x="383" y="775"/>
                    <a:pt x="383" y="775"/>
                  </a:cubicBezTo>
                  <a:cubicBezTo>
                    <a:pt x="383" y="775"/>
                    <a:pt x="383" y="775"/>
                    <a:pt x="383" y="775"/>
                  </a:cubicBezTo>
                  <a:cubicBezTo>
                    <a:pt x="385" y="779"/>
                    <a:pt x="432" y="911"/>
                    <a:pt x="444" y="1199"/>
                  </a:cubicBezTo>
                  <a:lnTo>
                    <a:pt x="458" y="1198"/>
                  </a:lnTo>
                  <a:close/>
                </a:path>
              </a:pathLst>
            </a:custGeom>
            <a:solidFill>
              <a:srgbClr val="AEA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41"/>
            <p:cNvSpPr>
              <a:spLocks/>
            </p:cNvSpPr>
            <p:nvPr/>
          </p:nvSpPr>
          <p:spPr bwMode="auto">
            <a:xfrm>
              <a:off x="2139950" y="4814888"/>
              <a:ext cx="496887" cy="179388"/>
            </a:xfrm>
            <a:custGeom>
              <a:avLst/>
              <a:gdLst>
                <a:gd name="T0" fmla="*/ 0 w 356"/>
                <a:gd name="T1" fmla="*/ 0 h 128"/>
                <a:gd name="T2" fmla="*/ 356 w 356"/>
                <a:gd name="T3" fmla="*/ 11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6" h="128">
                  <a:moveTo>
                    <a:pt x="0" y="0"/>
                  </a:moveTo>
                  <a:cubicBezTo>
                    <a:pt x="151" y="38"/>
                    <a:pt x="197" y="128"/>
                    <a:pt x="356" y="1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42"/>
            <p:cNvSpPr>
              <a:spLocks/>
            </p:cNvSpPr>
            <p:nvPr/>
          </p:nvSpPr>
          <p:spPr bwMode="auto">
            <a:xfrm>
              <a:off x="2136775" y="4806951"/>
              <a:ext cx="501650" cy="176213"/>
            </a:xfrm>
            <a:custGeom>
              <a:avLst/>
              <a:gdLst>
                <a:gd name="T0" fmla="*/ 0 w 359"/>
                <a:gd name="T1" fmla="*/ 13 h 126"/>
                <a:gd name="T2" fmla="*/ 161 w 359"/>
                <a:gd name="T3" fmla="*/ 82 h 126"/>
                <a:gd name="T4" fmla="*/ 232 w 359"/>
                <a:gd name="T5" fmla="*/ 113 h 126"/>
                <a:gd name="T6" fmla="*/ 319 w 359"/>
                <a:gd name="T7" fmla="*/ 126 h 126"/>
                <a:gd name="T8" fmla="*/ 359 w 359"/>
                <a:gd name="T9" fmla="*/ 123 h 126"/>
                <a:gd name="T10" fmla="*/ 357 w 359"/>
                <a:gd name="T11" fmla="*/ 110 h 126"/>
                <a:gd name="T12" fmla="*/ 319 w 359"/>
                <a:gd name="T13" fmla="*/ 112 h 126"/>
                <a:gd name="T14" fmla="*/ 237 w 359"/>
                <a:gd name="T15" fmla="*/ 99 h 126"/>
                <a:gd name="T16" fmla="*/ 132 w 359"/>
                <a:gd name="T17" fmla="*/ 51 h 126"/>
                <a:gd name="T18" fmla="*/ 4 w 359"/>
                <a:gd name="T19" fmla="*/ 0 h 126"/>
                <a:gd name="T20" fmla="*/ 0 w 359"/>
                <a:gd name="T21" fmla="*/ 1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9" h="126">
                  <a:moveTo>
                    <a:pt x="0" y="13"/>
                  </a:moveTo>
                  <a:cubicBezTo>
                    <a:pt x="68" y="30"/>
                    <a:pt x="114" y="58"/>
                    <a:pt x="161" y="82"/>
                  </a:cubicBezTo>
                  <a:cubicBezTo>
                    <a:pt x="184" y="94"/>
                    <a:pt x="207" y="105"/>
                    <a:pt x="232" y="113"/>
                  </a:cubicBezTo>
                  <a:cubicBezTo>
                    <a:pt x="258" y="121"/>
                    <a:pt x="286" y="126"/>
                    <a:pt x="319" y="126"/>
                  </a:cubicBezTo>
                  <a:cubicBezTo>
                    <a:pt x="332" y="126"/>
                    <a:pt x="345" y="125"/>
                    <a:pt x="359" y="123"/>
                  </a:cubicBezTo>
                  <a:cubicBezTo>
                    <a:pt x="357" y="110"/>
                    <a:pt x="357" y="110"/>
                    <a:pt x="357" y="110"/>
                  </a:cubicBezTo>
                  <a:cubicBezTo>
                    <a:pt x="344" y="111"/>
                    <a:pt x="331" y="112"/>
                    <a:pt x="319" y="112"/>
                  </a:cubicBezTo>
                  <a:cubicBezTo>
                    <a:pt x="288" y="112"/>
                    <a:pt x="261" y="107"/>
                    <a:pt x="237" y="99"/>
                  </a:cubicBezTo>
                  <a:cubicBezTo>
                    <a:pt x="200" y="88"/>
                    <a:pt x="168" y="70"/>
                    <a:pt x="132" y="51"/>
                  </a:cubicBezTo>
                  <a:cubicBezTo>
                    <a:pt x="96" y="32"/>
                    <a:pt x="56" y="13"/>
                    <a:pt x="4" y="0"/>
                  </a:cubicBezTo>
                  <a:cubicBezTo>
                    <a:pt x="0" y="13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AEA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2244725" y="1778279"/>
            <a:ext cx="51328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>
                <a:solidFill>
                  <a:srgbClr val="00AEEF"/>
                </a:solidFill>
              </a:rPr>
              <a:t>11:11AM</a:t>
            </a:r>
            <a:endParaRPr lang="ko-KR" altLang="en-US" sz="600" b="1" dirty="0">
              <a:solidFill>
                <a:srgbClr val="00AEEF"/>
              </a:solidFill>
            </a:endParaRPr>
          </a:p>
        </p:txBody>
      </p:sp>
      <p:sp>
        <p:nvSpPr>
          <p:cNvPr id="40" name="Freeform 35"/>
          <p:cNvSpPr>
            <a:spLocks/>
          </p:cNvSpPr>
          <p:nvPr/>
        </p:nvSpPr>
        <p:spPr bwMode="auto">
          <a:xfrm>
            <a:off x="3336925" y="2978151"/>
            <a:ext cx="733425" cy="730250"/>
          </a:xfrm>
          <a:custGeom>
            <a:avLst/>
            <a:gdLst>
              <a:gd name="T0" fmla="*/ 461 w 525"/>
              <a:gd name="T1" fmla="*/ 66 h 523"/>
              <a:gd name="T2" fmla="*/ 461 w 525"/>
              <a:gd name="T3" fmla="*/ 66 h 523"/>
              <a:gd name="T4" fmla="*/ 458 w 525"/>
              <a:gd name="T5" fmla="*/ 303 h 523"/>
              <a:gd name="T6" fmla="*/ 301 w 525"/>
              <a:gd name="T7" fmla="*/ 458 h 523"/>
              <a:gd name="T8" fmla="*/ 64 w 525"/>
              <a:gd name="T9" fmla="*/ 456 h 523"/>
              <a:gd name="T10" fmla="*/ 66 w 525"/>
              <a:gd name="T11" fmla="*/ 220 h 523"/>
              <a:gd name="T12" fmla="*/ 224 w 525"/>
              <a:gd name="T13" fmla="*/ 64 h 523"/>
              <a:gd name="T14" fmla="*/ 461 w 525"/>
              <a:gd name="T15" fmla="*/ 66 h 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25" h="523">
                <a:moveTo>
                  <a:pt x="461" y="66"/>
                </a:moveTo>
                <a:cubicBezTo>
                  <a:pt x="461" y="66"/>
                  <a:pt x="461" y="66"/>
                  <a:pt x="461" y="66"/>
                </a:cubicBezTo>
                <a:cubicBezTo>
                  <a:pt x="525" y="132"/>
                  <a:pt x="524" y="238"/>
                  <a:pt x="458" y="303"/>
                </a:cubicBezTo>
                <a:cubicBezTo>
                  <a:pt x="301" y="458"/>
                  <a:pt x="301" y="458"/>
                  <a:pt x="301" y="458"/>
                </a:cubicBezTo>
                <a:cubicBezTo>
                  <a:pt x="235" y="523"/>
                  <a:pt x="129" y="522"/>
                  <a:pt x="64" y="456"/>
                </a:cubicBezTo>
                <a:cubicBezTo>
                  <a:pt x="0" y="390"/>
                  <a:pt x="1" y="284"/>
                  <a:pt x="66" y="220"/>
                </a:cubicBezTo>
                <a:cubicBezTo>
                  <a:pt x="224" y="64"/>
                  <a:pt x="224" y="64"/>
                  <a:pt x="224" y="64"/>
                </a:cubicBezTo>
                <a:cubicBezTo>
                  <a:pt x="290" y="0"/>
                  <a:pt x="396" y="1"/>
                  <a:pt x="461" y="6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Freeform 36"/>
          <p:cNvSpPr>
            <a:spLocks/>
          </p:cNvSpPr>
          <p:nvPr/>
        </p:nvSpPr>
        <p:spPr bwMode="auto">
          <a:xfrm>
            <a:off x="3351213" y="2990851"/>
            <a:ext cx="704850" cy="703263"/>
          </a:xfrm>
          <a:custGeom>
            <a:avLst/>
            <a:gdLst>
              <a:gd name="T0" fmla="*/ 451 w 505"/>
              <a:gd name="T1" fmla="*/ 57 h 504"/>
              <a:gd name="T2" fmla="*/ 446 w 505"/>
              <a:gd name="T3" fmla="*/ 62 h 504"/>
              <a:gd name="T4" fmla="*/ 491 w 505"/>
              <a:gd name="T5" fmla="*/ 174 h 504"/>
              <a:gd name="T6" fmla="*/ 444 w 505"/>
              <a:gd name="T7" fmla="*/ 289 h 504"/>
              <a:gd name="T8" fmla="*/ 286 w 505"/>
              <a:gd name="T9" fmla="*/ 444 h 504"/>
              <a:gd name="T10" fmla="*/ 286 w 505"/>
              <a:gd name="T11" fmla="*/ 444 h 504"/>
              <a:gd name="T12" fmla="*/ 174 w 505"/>
              <a:gd name="T13" fmla="*/ 490 h 504"/>
              <a:gd name="T14" fmla="*/ 59 w 505"/>
              <a:gd name="T15" fmla="*/ 442 h 504"/>
              <a:gd name="T16" fmla="*/ 13 w 505"/>
              <a:gd name="T17" fmla="*/ 330 h 504"/>
              <a:gd name="T18" fmla="*/ 61 w 505"/>
              <a:gd name="T19" fmla="*/ 216 h 504"/>
              <a:gd name="T20" fmla="*/ 61 w 505"/>
              <a:gd name="T21" fmla="*/ 216 h 504"/>
              <a:gd name="T22" fmla="*/ 219 w 505"/>
              <a:gd name="T23" fmla="*/ 60 h 504"/>
              <a:gd name="T24" fmla="*/ 219 w 505"/>
              <a:gd name="T25" fmla="*/ 60 h 504"/>
              <a:gd name="T26" fmla="*/ 331 w 505"/>
              <a:gd name="T27" fmla="*/ 14 h 504"/>
              <a:gd name="T28" fmla="*/ 446 w 505"/>
              <a:gd name="T29" fmla="*/ 62 h 504"/>
              <a:gd name="T30" fmla="*/ 451 w 505"/>
              <a:gd name="T31" fmla="*/ 57 h 504"/>
              <a:gd name="T32" fmla="*/ 456 w 505"/>
              <a:gd name="T33" fmla="*/ 52 h 504"/>
              <a:gd name="T34" fmla="*/ 331 w 505"/>
              <a:gd name="T35" fmla="*/ 0 h 504"/>
              <a:gd name="T36" fmla="*/ 209 w 505"/>
              <a:gd name="T37" fmla="*/ 50 h 504"/>
              <a:gd name="T38" fmla="*/ 51 w 505"/>
              <a:gd name="T39" fmla="*/ 206 h 504"/>
              <a:gd name="T40" fmla="*/ 51 w 505"/>
              <a:gd name="T41" fmla="*/ 206 h 504"/>
              <a:gd name="T42" fmla="*/ 0 w 505"/>
              <a:gd name="T43" fmla="*/ 330 h 504"/>
              <a:gd name="T44" fmla="*/ 49 w 505"/>
              <a:gd name="T45" fmla="*/ 452 h 504"/>
              <a:gd name="T46" fmla="*/ 174 w 505"/>
              <a:gd name="T47" fmla="*/ 504 h 504"/>
              <a:gd name="T48" fmla="*/ 296 w 505"/>
              <a:gd name="T49" fmla="*/ 454 h 504"/>
              <a:gd name="T50" fmla="*/ 453 w 505"/>
              <a:gd name="T51" fmla="*/ 299 h 504"/>
              <a:gd name="T52" fmla="*/ 453 w 505"/>
              <a:gd name="T53" fmla="*/ 299 h 504"/>
              <a:gd name="T54" fmla="*/ 505 w 505"/>
              <a:gd name="T55" fmla="*/ 174 h 504"/>
              <a:gd name="T56" fmla="*/ 456 w 505"/>
              <a:gd name="T57" fmla="*/ 52 h 504"/>
              <a:gd name="T58" fmla="*/ 451 w 505"/>
              <a:gd name="T59" fmla="*/ 57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505" h="504">
                <a:moveTo>
                  <a:pt x="451" y="57"/>
                </a:moveTo>
                <a:cubicBezTo>
                  <a:pt x="446" y="62"/>
                  <a:pt x="446" y="62"/>
                  <a:pt x="446" y="62"/>
                </a:cubicBezTo>
                <a:cubicBezTo>
                  <a:pt x="476" y="93"/>
                  <a:pt x="491" y="134"/>
                  <a:pt x="491" y="174"/>
                </a:cubicBezTo>
                <a:cubicBezTo>
                  <a:pt x="491" y="216"/>
                  <a:pt x="475" y="258"/>
                  <a:pt x="444" y="289"/>
                </a:cubicBezTo>
                <a:cubicBezTo>
                  <a:pt x="286" y="444"/>
                  <a:pt x="286" y="444"/>
                  <a:pt x="286" y="444"/>
                </a:cubicBezTo>
                <a:cubicBezTo>
                  <a:pt x="286" y="444"/>
                  <a:pt x="286" y="444"/>
                  <a:pt x="286" y="444"/>
                </a:cubicBezTo>
                <a:cubicBezTo>
                  <a:pt x="255" y="475"/>
                  <a:pt x="214" y="490"/>
                  <a:pt x="174" y="490"/>
                </a:cubicBezTo>
                <a:cubicBezTo>
                  <a:pt x="132" y="490"/>
                  <a:pt x="90" y="474"/>
                  <a:pt x="59" y="442"/>
                </a:cubicBezTo>
                <a:cubicBezTo>
                  <a:pt x="29" y="411"/>
                  <a:pt x="13" y="371"/>
                  <a:pt x="13" y="330"/>
                </a:cubicBezTo>
                <a:cubicBezTo>
                  <a:pt x="13" y="288"/>
                  <a:pt x="29" y="247"/>
                  <a:pt x="61" y="216"/>
                </a:cubicBezTo>
                <a:cubicBezTo>
                  <a:pt x="61" y="216"/>
                  <a:pt x="61" y="216"/>
                  <a:pt x="61" y="216"/>
                </a:cubicBezTo>
                <a:cubicBezTo>
                  <a:pt x="219" y="60"/>
                  <a:pt x="219" y="60"/>
                  <a:pt x="219" y="60"/>
                </a:cubicBezTo>
                <a:cubicBezTo>
                  <a:pt x="219" y="60"/>
                  <a:pt x="219" y="60"/>
                  <a:pt x="219" y="60"/>
                </a:cubicBezTo>
                <a:cubicBezTo>
                  <a:pt x="250" y="30"/>
                  <a:pt x="291" y="14"/>
                  <a:pt x="331" y="14"/>
                </a:cubicBezTo>
                <a:cubicBezTo>
                  <a:pt x="373" y="14"/>
                  <a:pt x="414" y="30"/>
                  <a:pt x="446" y="62"/>
                </a:cubicBezTo>
                <a:cubicBezTo>
                  <a:pt x="451" y="57"/>
                  <a:pt x="451" y="57"/>
                  <a:pt x="451" y="57"/>
                </a:cubicBezTo>
                <a:cubicBezTo>
                  <a:pt x="456" y="52"/>
                  <a:pt x="456" y="52"/>
                  <a:pt x="456" y="52"/>
                </a:cubicBezTo>
                <a:cubicBezTo>
                  <a:pt x="422" y="18"/>
                  <a:pt x="376" y="0"/>
                  <a:pt x="331" y="0"/>
                </a:cubicBezTo>
                <a:cubicBezTo>
                  <a:pt x="287" y="0"/>
                  <a:pt x="243" y="17"/>
                  <a:pt x="209" y="50"/>
                </a:cubicBezTo>
                <a:cubicBezTo>
                  <a:pt x="51" y="206"/>
                  <a:pt x="51" y="206"/>
                  <a:pt x="51" y="206"/>
                </a:cubicBezTo>
                <a:cubicBezTo>
                  <a:pt x="51" y="206"/>
                  <a:pt x="51" y="206"/>
                  <a:pt x="51" y="206"/>
                </a:cubicBezTo>
                <a:cubicBezTo>
                  <a:pt x="17" y="240"/>
                  <a:pt x="0" y="285"/>
                  <a:pt x="0" y="330"/>
                </a:cubicBezTo>
                <a:cubicBezTo>
                  <a:pt x="0" y="374"/>
                  <a:pt x="16" y="418"/>
                  <a:pt x="49" y="452"/>
                </a:cubicBezTo>
                <a:cubicBezTo>
                  <a:pt x="83" y="486"/>
                  <a:pt x="128" y="504"/>
                  <a:pt x="174" y="504"/>
                </a:cubicBezTo>
                <a:cubicBezTo>
                  <a:pt x="218" y="504"/>
                  <a:pt x="262" y="487"/>
                  <a:pt x="296" y="454"/>
                </a:cubicBezTo>
                <a:cubicBezTo>
                  <a:pt x="453" y="299"/>
                  <a:pt x="453" y="299"/>
                  <a:pt x="453" y="299"/>
                </a:cubicBezTo>
                <a:cubicBezTo>
                  <a:pt x="453" y="299"/>
                  <a:pt x="453" y="299"/>
                  <a:pt x="453" y="299"/>
                </a:cubicBezTo>
                <a:cubicBezTo>
                  <a:pt x="488" y="265"/>
                  <a:pt x="505" y="220"/>
                  <a:pt x="505" y="174"/>
                </a:cubicBezTo>
                <a:cubicBezTo>
                  <a:pt x="505" y="130"/>
                  <a:pt x="489" y="86"/>
                  <a:pt x="456" y="52"/>
                </a:cubicBezTo>
                <a:lnTo>
                  <a:pt x="451" y="57"/>
                </a:lnTo>
                <a:close/>
              </a:path>
            </a:pathLst>
          </a:custGeom>
          <a:solidFill>
            <a:srgbClr val="AEAF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44" name="그룹 43"/>
          <p:cNvGrpSpPr/>
          <p:nvPr/>
        </p:nvGrpSpPr>
        <p:grpSpPr>
          <a:xfrm>
            <a:off x="1679575" y="1827485"/>
            <a:ext cx="1573213" cy="86254"/>
            <a:chOff x="1679575" y="1217885"/>
            <a:chExt cx="1573213" cy="86254"/>
          </a:xfrm>
          <a:solidFill>
            <a:srgbClr val="00AEEF"/>
          </a:solidFill>
        </p:grpSpPr>
        <p:sp>
          <p:nvSpPr>
            <p:cNvPr id="45" name="Freeform 46"/>
            <p:cNvSpPr>
              <a:spLocks noEditPoints="1"/>
            </p:cNvSpPr>
            <p:nvPr/>
          </p:nvSpPr>
          <p:spPr bwMode="auto">
            <a:xfrm>
              <a:off x="1679575" y="1231704"/>
              <a:ext cx="376120" cy="58616"/>
            </a:xfrm>
            <a:custGeom>
              <a:avLst/>
              <a:gdLst>
                <a:gd name="T0" fmla="*/ 19 w 130"/>
                <a:gd name="T1" fmla="*/ 9 h 19"/>
                <a:gd name="T2" fmla="*/ 10 w 130"/>
                <a:gd name="T3" fmla="*/ 19 h 19"/>
                <a:gd name="T4" fmla="*/ 0 w 130"/>
                <a:gd name="T5" fmla="*/ 9 h 19"/>
                <a:gd name="T6" fmla="*/ 10 w 130"/>
                <a:gd name="T7" fmla="*/ 0 h 19"/>
                <a:gd name="T8" fmla="*/ 19 w 130"/>
                <a:gd name="T9" fmla="*/ 9 h 19"/>
                <a:gd name="T10" fmla="*/ 38 w 130"/>
                <a:gd name="T11" fmla="*/ 0 h 19"/>
                <a:gd name="T12" fmla="*/ 28 w 130"/>
                <a:gd name="T13" fmla="*/ 9 h 19"/>
                <a:gd name="T14" fmla="*/ 38 w 130"/>
                <a:gd name="T15" fmla="*/ 19 h 19"/>
                <a:gd name="T16" fmla="*/ 47 w 130"/>
                <a:gd name="T17" fmla="*/ 9 h 19"/>
                <a:gd name="T18" fmla="*/ 38 w 130"/>
                <a:gd name="T19" fmla="*/ 0 h 19"/>
                <a:gd name="T20" fmla="*/ 65 w 130"/>
                <a:gd name="T21" fmla="*/ 0 h 19"/>
                <a:gd name="T22" fmla="*/ 56 w 130"/>
                <a:gd name="T23" fmla="*/ 9 h 19"/>
                <a:gd name="T24" fmla="*/ 65 w 130"/>
                <a:gd name="T25" fmla="*/ 19 h 19"/>
                <a:gd name="T26" fmla="*/ 75 w 130"/>
                <a:gd name="T27" fmla="*/ 9 h 19"/>
                <a:gd name="T28" fmla="*/ 65 w 130"/>
                <a:gd name="T29" fmla="*/ 0 h 19"/>
                <a:gd name="T30" fmla="*/ 93 w 130"/>
                <a:gd name="T31" fmla="*/ 0 h 19"/>
                <a:gd name="T32" fmla="*/ 83 w 130"/>
                <a:gd name="T33" fmla="*/ 9 h 19"/>
                <a:gd name="T34" fmla="*/ 93 w 130"/>
                <a:gd name="T35" fmla="*/ 19 h 19"/>
                <a:gd name="T36" fmla="*/ 102 w 130"/>
                <a:gd name="T37" fmla="*/ 9 h 19"/>
                <a:gd name="T38" fmla="*/ 93 w 130"/>
                <a:gd name="T39" fmla="*/ 0 h 19"/>
                <a:gd name="T40" fmla="*/ 120 w 130"/>
                <a:gd name="T41" fmla="*/ 0 h 19"/>
                <a:gd name="T42" fmla="*/ 111 w 130"/>
                <a:gd name="T43" fmla="*/ 9 h 19"/>
                <a:gd name="T44" fmla="*/ 120 w 130"/>
                <a:gd name="T45" fmla="*/ 19 h 19"/>
                <a:gd name="T46" fmla="*/ 130 w 130"/>
                <a:gd name="T47" fmla="*/ 9 h 19"/>
                <a:gd name="T48" fmla="*/ 120 w 130"/>
                <a:gd name="T4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0" h="19">
                  <a:moveTo>
                    <a:pt x="19" y="9"/>
                  </a:moveTo>
                  <a:cubicBezTo>
                    <a:pt x="19" y="14"/>
                    <a:pt x="15" y="19"/>
                    <a:pt x="10" y="19"/>
                  </a:cubicBezTo>
                  <a:cubicBezTo>
                    <a:pt x="5" y="19"/>
                    <a:pt x="0" y="14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lose/>
                  <a:moveTo>
                    <a:pt x="38" y="0"/>
                  </a:moveTo>
                  <a:cubicBezTo>
                    <a:pt x="32" y="0"/>
                    <a:pt x="28" y="4"/>
                    <a:pt x="28" y="9"/>
                  </a:cubicBezTo>
                  <a:cubicBezTo>
                    <a:pt x="28" y="14"/>
                    <a:pt x="32" y="19"/>
                    <a:pt x="38" y="19"/>
                  </a:cubicBezTo>
                  <a:cubicBezTo>
                    <a:pt x="43" y="19"/>
                    <a:pt x="47" y="14"/>
                    <a:pt x="47" y="9"/>
                  </a:cubicBezTo>
                  <a:cubicBezTo>
                    <a:pt x="47" y="4"/>
                    <a:pt x="43" y="0"/>
                    <a:pt x="38" y="0"/>
                  </a:cubicBezTo>
                  <a:close/>
                  <a:moveTo>
                    <a:pt x="65" y="0"/>
                  </a:moveTo>
                  <a:cubicBezTo>
                    <a:pt x="60" y="0"/>
                    <a:pt x="56" y="4"/>
                    <a:pt x="56" y="9"/>
                  </a:cubicBezTo>
                  <a:cubicBezTo>
                    <a:pt x="56" y="14"/>
                    <a:pt x="60" y="19"/>
                    <a:pt x="65" y="19"/>
                  </a:cubicBezTo>
                  <a:cubicBezTo>
                    <a:pt x="70" y="19"/>
                    <a:pt x="75" y="14"/>
                    <a:pt x="75" y="9"/>
                  </a:cubicBezTo>
                  <a:cubicBezTo>
                    <a:pt x="75" y="4"/>
                    <a:pt x="70" y="0"/>
                    <a:pt x="65" y="0"/>
                  </a:cubicBezTo>
                  <a:close/>
                  <a:moveTo>
                    <a:pt x="93" y="0"/>
                  </a:moveTo>
                  <a:cubicBezTo>
                    <a:pt x="87" y="0"/>
                    <a:pt x="83" y="4"/>
                    <a:pt x="83" y="9"/>
                  </a:cubicBezTo>
                  <a:cubicBezTo>
                    <a:pt x="83" y="14"/>
                    <a:pt x="87" y="19"/>
                    <a:pt x="93" y="19"/>
                  </a:cubicBezTo>
                  <a:cubicBezTo>
                    <a:pt x="98" y="19"/>
                    <a:pt x="102" y="14"/>
                    <a:pt x="102" y="9"/>
                  </a:cubicBezTo>
                  <a:cubicBezTo>
                    <a:pt x="102" y="4"/>
                    <a:pt x="98" y="0"/>
                    <a:pt x="93" y="0"/>
                  </a:cubicBezTo>
                  <a:close/>
                  <a:moveTo>
                    <a:pt x="120" y="0"/>
                  </a:moveTo>
                  <a:cubicBezTo>
                    <a:pt x="115" y="0"/>
                    <a:pt x="111" y="4"/>
                    <a:pt x="111" y="9"/>
                  </a:cubicBezTo>
                  <a:cubicBezTo>
                    <a:pt x="111" y="14"/>
                    <a:pt x="115" y="19"/>
                    <a:pt x="120" y="19"/>
                  </a:cubicBezTo>
                  <a:cubicBezTo>
                    <a:pt x="126" y="19"/>
                    <a:pt x="130" y="14"/>
                    <a:pt x="130" y="9"/>
                  </a:cubicBezTo>
                  <a:cubicBezTo>
                    <a:pt x="130" y="4"/>
                    <a:pt x="126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46" name="그룹 45"/>
            <p:cNvGrpSpPr/>
            <p:nvPr/>
          </p:nvGrpSpPr>
          <p:grpSpPr>
            <a:xfrm>
              <a:off x="3064525" y="1217885"/>
              <a:ext cx="188263" cy="86254"/>
              <a:chOff x="5155745" y="1116014"/>
              <a:chExt cx="277204" cy="127002"/>
            </a:xfrm>
            <a:grpFill/>
          </p:grpSpPr>
          <p:sp>
            <p:nvSpPr>
              <p:cNvPr id="47" name="Freeform 47"/>
              <p:cNvSpPr>
                <a:spLocks noEditPoints="1"/>
              </p:cNvSpPr>
              <p:nvPr/>
            </p:nvSpPr>
            <p:spPr bwMode="auto">
              <a:xfrm>
                <a:off x="5155745" y="1116014"/>
                <a:ext cx="255226" cy="127002"/>
              </a:xfrm>
              <a:custGeom>
                <a:avLst/>
                <a:gdLst>
                  <a:gd name="T0" fmla="*/ 209 w 209"/>
                  <a:gd name="T1" fmla="*/ 104 h 104"/>
                  <a:gd name="T2" fmla="*/ 0 w 209"/>
                  <a:gd name="T3" fmla="*/ 104 h 104"/>
                  <a:gd name="T4" fmla="*/ 0 w 209"/>
                  <a:gd name="T5" fmla="*/ 0 h 104"/>
                  <a:gd name="T6" fmla="*/ 209 w 209"/>
                  <a:gd name="T7" fmla="*/ 0 h 104"/>
                  <a:gd name="T8" fmla="*/ 209 w 209"/>
                  <a:gd name="T9" fmla="*/ 104 h 104"/>
                  <a:gd name="T10" fmla="*/ 7 w 209"/>
                  <a:gd name="T11" fmla="*/ 99 h 104"/>
                  <a:gd name="T12" fmla="*/ 201 w 209"/>
                  <a:gd name="T13" fmla="*/ 99 h 104"/>
                  <a:gd name="T14" fmla="*/ 201 w 209"/>
                  <a:gd name="T15" fmla="*/ 8 h 104"/>
                  <a:gd name="T16" fmla="*/ 7 w 209"/>
                  <a:gd name="T17" fmla="*/ 8 h 104"/>
                  <a:gd name="T18" fmla="*/ 7 w 209"/>
                  <a:gd name="T19" fmla="*/ 99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9" h="104">
                    <a:moveTo>
                      <a:pt x="209" y="104"/>
                    </a:moveTo>
                    <a:lnTo>
                      <a:pt x="0" y="104"/>
                    </a:lnTo>
                    <a:lnTo>
                      <a:pt x="0" y="0"/>
                    </a:lnTo>
                    <a:lnTo>
                      <a:pt x="209" y="0"/>
                    </a:lnTo>
                    <a:lnTo>
                      <a:pt x="209" y="104"/>
                    </a:lnTo>
                    <a:close/>
                    <a:moveTo>
                      <a:pt x="7" y="99"/>
                    </a:moveTo>
                    <a:lnTo>
                      <a:pt x="201" y="99"/>
                    </a:lnTo>
                    <a:lnTo>
                      <a:pt x="201" y="8"/>
                    </a:lnTo>
                    <a:lnTo>
                      <a:pt x="7" y="8"/>
                    </a:lnTo>
                    <a:lnTo>
                      <a:pt x="7" y="9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8" name="Rectangle 48"/>
              <p:cNvSpPr>
                <a:spLocks noChangeArrowheads="1"/>
              </p:cNvSpPr>
              <p:nvPr/>
            </p:nvSpPr>
            <p:spPr bwMode="auto">
              <a:xfrm>
                <a:off x="5404861" y="1162419"/>
                <a:ext cx="28088" cy="378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9" name="Rectangle 49"/>
              <p:cNvSpPr>
                <a:spLocks noChangeArrowheads="1"/>
              </p:cNvSpPr>
              <p:nvPr/>
            </p:nvSpPr>
            <p:spPr bwMode="auto">
              <a:xfrm>
                <a:off x="5161842" y="1122115"/>
                <a:ext cx="184397" cy="11478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50" name="그룹 49"/>
          <p:cNvGrpSpPr/>
          <p:nvPr/>
        </p:nvGrpSpPr>
        <p:grpSpPr>
          <a:xfrm>
            <a:off x="1686719" y="2444678"/>
            <a:ext cx="1331912" cy="1943173"/>
            <a:chOff x="1686719" y="1835078"/>
            <a:chExt cx="1331912" cy="1943173"/>
          </a:xfrm>
          <a:solidFill>
            <a:srgbClr val="00AEEF"/>
          </a:solidFill>
        </p:grpSpPr>
        <p:sp>
          <p:nvSpPr>
            <p:cNvPr id="51" name="자유형 50"/>
            <p:cNvSpPr/>
            <p:nvPr/>
          </p:nvSpPr>
          <p:spPr>
            <a:xfrm rot="10800000">
              <a:off x="1686719" y="1835078"/>
              <a:ext cx="1331912" cy="471719"/>
            </a:xfrm>
            <a:custGeom>
              <a:avLst/>
              <a:gdLst>
                <a:gd name="connsiteX0" fmla="*/ 1828801 w 1828801"/>
                <a:gd name="connsiteY0" fmla="*/ 647700 h 647700"/>
                <a:gd name="connsiteX1" fmla="*/ 1697038 w 1828801"/>
                <a:gd name="connsiteY1" fmla="*/ 647700 h 647700"/>
                <a:gd name="connsiteX2" fmla="*/ 826295 w 1828801"/>
                <a:gd name="connsiteY2" fmla="*/ 647700 h 647700"/>
                <a:gd name="connsiteX3" fmla="*/ 0 w 1828801"/>
                <a:gd name="connsiteY3" fmla="*/ 647700 h 647700"/>
                <a:gd name="connsiteX4" fmla="*/ 0 w 1828801"/>
                <a:gd name="connsiteY4" fmla="*/ 0 h 647700"/>
                <a:gd name="connsiteX5" fmla="*/ 1697038 w 1828801"/>
                <a:gd name="connsiteY5" fmla="*/ 0 h 647700"/>
                <a:gd name="connsiteX6" fmla="*/ 1697038 w 1828801"/>
                <a:gd name="connsiteY6" fmla="*/ 532107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8801" h="647700">
                  <a:moveTo>
                    <a:pt x="1828801" y="647700"/>
                  </a:moveTo>
                  <a:lnTo>
                    <a:pt x="1697038" y="647700"/>
                  </a:lnTo>
                  <a:lnTo>
                    <a:pt x="826295" y="647700"/>
                  </a:lnTo>
                  <a:lnTo>
                    <a:pt x="0" y="647700"/>
                  </a:lnTo>
                  <a:lnTo>
                    <a:pt x="0" y="0"/>
                  </a:lnTo>
                  <a:lnTo>
                    <a:pt x="1697038" y="0"/>
                  </a:lnTo>
                  <a:lnTo>
                    <a:pt x="1697038" y="532107"/>
                  </a:lnTo>
                  <a:close/>
                </a:path>
              </a:pathLst>
            </a:cu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2" name="자유형 51"/>
            <p:cNvSpPr/>
            <p:nvPr/>
          </p:nvSpPr>
          <p:spPr>
            <a:xfrm rot="10800000">
              <a:off x="1686719" y="3306532"/>
              <a:ext cx="1331912" cy="471719"/>
            </a:xfrm>
            <a:custGeom>
              <a:avLst/>
              <a:gdLst>
                <a:gd name="connsiteX0" fmla="*/ 1828801 w 1828801"/>
                <a:gd name="connsiteY0" fmla="*/ 647700 h 647700"/>
                <a:gd name="connsiteX1" fmla="*/ 1697038 w 1828801"/>
                <a:gd name="connsiteY1" fmla="*/ 647700 h 647700"/>
                <a:gd name="connsiteX2" fmla="*/ 826295 w 1828801"/>
                <a:gd name="connsiteY2" fmla="*/ 647700 h 647700"/>
                <a:gd name="connsiteX3" fmla="*/ 0 w 1828801"/>
                <a:gd name="connsiteY3" fmla="*/ 647700 h 647700"/>
                <a:gd name="connsiteX4" fmla="*/ 0 w 1828801"/>
                <a:gd name="connsiteY4" fmla="*/ 0 h 647700"/>
                <a:gd name="connsiteX5" fmla="*/ 1697038 w 1828801"/>
                <a:gd name="connsiteY5" fmla="*/ 0 h 647700"/>
                <a:gd name="connsiteX6" fmla="*/ 1697038 w 1828801"/>
                <a:gd name="connsiteY6" fmla="*/ 532107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8801" h="647700">
                  <a:moveTo>
                    <a:pt x="1828801" y="647700"/>
                  </a:moveTo>
                  <a:lnTo>
                    <a:pt x="1697038" y="647700"/>
                  </a:lnTo>
                  <a:lnTo>
                    <a:pt x="826295" y="647700"/>
                  </a:lnTo>
                  <a:lnTo>
                    <a:pt x="0" y="647700"/>
                  </a:lnTo>
                  <a:lnTo>
                    <a:pt x="0" y="0"/>
                  </a:lnTo>
                  <a:lnTo>
                    <a:pt x="1697038" y="0"/>
                  </a:lnTo>
                  <a:lnTo>
                    <a:pt x="1697038" y="532107"/>
                  </a:lnTo>
                  <a:close/>
                </a:path>
              </a:pathLst>
            </a:cu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53" name="직사각형 52"/>
          <p:cNvSpPr/>
          <p:nvPr/>
        </p:nvSpPr>
        <p:spPr>
          <a:xfrm>
            <a:off x="1756854" y="3936843"/>
            <a:ext cx="130035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>
                <a:solidFill>
                  <a:schemeClr val="bg1"/>
                </a:solidFill>
                <a:latin typeface="+mn-ea"/>
              </a:rPr>
              <a:t>Please enter your</a:t>
            </a:r>
          </a:p>
          <a:p>
            <a:r>
              <a:rPr lang="en-US" altLang="ko-KR" sz="1050">
                <a:solidFill>
                  <a:schemeClr val="bg1"/>
                </a:solidFill>
                <a:latin typeface="+mn-ea"/>
              </a:rPr>
              <a:t>information here.</a:t>
            </a:r>
            <a:endParaRPr lang="en-US" altLang="ko-KR" sz="10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1756854" y="2465389"/>
            <a:ext cx="130035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>
                <a:solidFill>
                  <a:schemeClr val="bg1"/>
                </a:solidFill>
                <a:latin typeface="+mn-ea"/>
              </a:rPr>
              <a:t>Please enter your</a:t>
            </a:r>
          </a:p>
          <a:p>
            <a:r>
              <a:rPr lang="en-US" altLang="ko-KR" sz="1050">
                <a:solidFill>
                  <a:schemeClr val="bg1"/>
                </a:solidFill>
                <a:latin typeface="+mn-ea"/>
              </a:rPr>
              <a:t>information here.</a:t>
            </a:r>
            <a:endParaRPr lang="en-US" altLang="ko-KR" sz="105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493DC57-09B1-4F07-9347-E063B4C31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571" y="1772466"/>
            <a:ext cx="1709355" cy="2905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>
            <a:extLst>
              <a:ext uri="{FF2B5EF4-FFF2-40B4-BE49-F238E27FC236}">
                <a16:creationId xmlns:a16="http://schemas.microsoft.com/office/drawing/2014/main" id="{18F5BE29-D6FA-403F-97DF-F890274FA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1151" y="1427325"/>
            <a:ext cx="1585718" cy="2400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419CA480-CB17-4310-A962-39948D38E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214" y="1427325"/>
            <a:ext cx="1626199" cy="2400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Picture 5">
            <a:extLst>
              <a:ext uri="{FF2B5EF4-FFF2-40B4-BE49-F238E27FC236}">
                <a16:creationId xmlns:a16="http://schemas.microsoft.com/office/drawing/2014/main" id="{CA8C55C2-3760-4249-9419-0B0D47BBD3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7125" y="1446376"/>
            <a:ext cx="1585718" cy="2400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99A8EA90-9136-42C0-A3DE-EBE6EC417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564" y="4013995"/>
            <a:ext cx="1585718" cy="252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7" name="Picture 7">
            <a:extLst>
              <a:ext uri="{FF2B5EF4-FFF2-40B4-BE49-F238E27FC236}">
                <a16:creationId xmlns:a16="http://schemas.microsoft.com/office/drawing/2014/main" id="{13616C04-CE58-467D-8EDB-3A1DEA52C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994" y="4011092"/>
            <a:ext cx="1558419" cy="252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BB861A15-939D-46D5-A565-2B13D6136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7281" y="4011091"/>
            <a:ext cx="1555561" cy="252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7" name="그룹 66">
            <a:extLst>
              <a:ext uri="{FF2B5EF4-FFF2-40B4-BE49-F238E27FC236}">
                <a16:creationId xmlns:a16="http://schemas.microsoft.com/office/drawing/2014/main" id="{F27413CA-A9E1-4E97-9646-C809FF84F0CF}"/>
              </a:ext>
            </a:extLst>
          </p:cNvPr>
          <p:cNvGrpSpPr/>
          <p:nvPr/>
        </p:nvGrpSpPr>
        <p:grpSpPr>
          <a:xfrm rot="21299235">
            <a:off x="1165024" y="1175478"/>
            <a:ext cx="1694195" cy="494252"/>
            <a:chOff x="2119951" y="1367078"/>
            <a:chExt cx="1694195" cy="494252"/>
          </a:xfrm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3F8DFAA4-D04A-4BA1-A10C-09B653818371}"/>
                </a:ext>
              </a:extLst>
            </p:cNvPr>
            <p:cNvGrpSpPr/>
            <p:nvPr/>
          </p:nvGrpSpPr>
          <p:grpSpPr>
            <a:xfrm>
              <a:off x="2119952" y="1367078"/>
              <a:ext cx="1694194" cy="494252"/>
              <a:chOff x="3439781" y="4563523"/>
              <a:chExt cx="1694194" cy="494252"/>
            </a:xfrm>
          </p:grpSpPr>
          <p:sp>
            <p:nvSpPr>
              <p:cNvPr id="71" name="직사각형 21">
                <a:extLst>
                  <a:ext uri="{FF2B5EF4-FFF2-40B4-BE49-F238E27FC236}">
                    <a16:creationId xmlns:a16="http://schemas.microsoft.com/office/drawing/2014/main" id="{6AF4F5D7-891A-45D4-948C-553A5D04DFD1}"/>
                  </a:ext>
                </a:extLst>
              </p:cNvPr>
              <p:cNvSpPr/>
              <p:nvPr/>
            </p:nvSpPr>
            <p:spPr>
              <a:xfrm>
                <a:off x="3439781" y="4571622"/>
                <a:ext cx="1694194" cy="486153"/>
              </a:xfrm>
              <a:custGeom>
                <a:avLst/>
                <a:gdLst>
                  <a:gd name="connsiteX0" fmla="*/ 0 w 1779919"/>
                  <a:gd name="connsiteY0" fmla="*/ 0 h 570452"/>
                  <a:gd name="connsiteX1" fmla="*/ 1779919 w 1779919"/>
                  <a:gd name="connsiteY1" fmla="*/ 0 h 570452"/>
                  <a:gd name="connsiteX2" fmla="*/ 1779919 w 1779919"/>
                  <a:gd name="connsiteY2" fmla="*/ 570452 h 570452"/>
                  <a:gd name="connsiteX3" fmla="*/ 0 w 1779919"/>
                  <a:gd name="connsiteY3" fmla="*/ 570452 h 570452"/>
                  <a:gd name="connsiteX4" fmla="*/ 0 w 1779919"/>
                  <a:gd name="connsiteY4" fmla="*/ 0 h 570452"/>
                  <a:gd name="connsiteX0" fmla="*/ 0 w 1779919"/>
                  <a:gd name="connsiteY0" fmla="*/ 0 h 703802"/>
                  <a:gd name="connsiteX1" fmla="*/ 1779919 w 1779919"/>
                  <a:gd name="connsiteY1" fmla="*/ 0 h 703802"/>
                  <a:gd name="connsiteX2" fmla="*/ 1779919 w 1779919"/>
                  <a:gd name="connsiteY2" fmla="*/ 703802 h 703802"/>
                  <a:gd name="connsiteX3" fmla="*/ 0 w 1779919"/>
                  <a:gd name="connsiteY3" fmla="*/ 570452 h 703802"/>
                  <a:gd name="connsiteX4" fmla="*/ 0 w 1779919"/>
                  <a:gd name="connsiteY4" fmla="*/ 0 h 703802"/>
                  <a:gd name="connsiteX0" fmla="*/ 0 w 1798969"/>
                  <a:gd name="connsiteY0" fmla="*/ 0 h 703802"/>
                  <a:gd name="connsiteX1" fmla="*/ 1798969 w 1798969"/>
                  <a:gd name="connsiteY1" fmla="*/ 180975 h 703802"/>
                  <a:gd name="connsiteX2" fmla="*/ 1779919 w 1798969"/>
                  <a:gd name="connsiteY2" fmla="*/ 703802 h 703802"/>
                  <a:gd name="connsiteX3" fmla="*/ 0 w 1798969"/>
                  <a:gd name="connsiteY3" fmla="*/ 570452 h 703802"/>
                  <a:gd name="connsiteX4" fmla="*/ 0 w 1798969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14300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23825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444" h="703802">
                    <a:moveTo>
                      <a:pt x="0" y="0"/>
                    </a:moveTo>
                    <a:lnTo>
                      <a:pt x="1789444" y="123825"/>
                    </a:lnTo>
                    <a:lnTo>
                      <a:pt x="1779919" y="703802"/>
                    </a:lnTo>
                    <a:lnTo>
                      <a:pt x="0" y="57045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78000">
                    <a:schemeClr val="tx1">
                      <a:alpha val="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E2C07B62-3F59-4120-B3D7-3C1EE9E2A392}"/>
                  </a:ext>
                </a:extLst>
              </p:cNvPr>
              <p:cNvSpPr/>
              <p:nvPr/>
            </p:nvSpPr>
            <p:spPr>
              <a:xfrm>
                <a:off x="3439781" y="4563523"/>
                <a:ext cx="1694194" cy="39900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020A9BB9-B3B6-41B2-B563-12E87063A59B}"/>
                </a:ext>
              </a:extLst>
            </p:cNvPr>
            <p:cNvSpPr/>
            <p:nvPr/>
          </p:nvSpPr>
          <p:spPr>
            <a:xfrm>
              <a:off x="2143524" y="1375501"/>
              <a:ext cx="16514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</a:rPr>
                <a:t>최종결과 예상</a:t>
              </a: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F42FC854-F72A-4E9A-9454-9E152B4242C0}"/>
                </a:ext>
              </a:extLst>
            </p:cNvPr>
            <p:cNvSpPr/>
            <p:nvPr/>
          </p:nvSpPr>
          <p:spPr>
            <a:xfrm>
              <a:off x="2119951" y="1375175"/>
              <a:ext cx="235296" cy="39090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alpha val="1000"/>
                  </a:schemeClr>
                </a:gs>
                <a:gs pos="100000">
                  <a:schemeClr val="tx1">
                    <a:alpha val="11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97998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달성가능수준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838199" y="2420024"/>
            <a:ext cx="105155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→ 기존의 검색 시스템은 기내반입 가능 여부 판별을 위해서 사용자가 객체의 세부 분류를 어느정도 숙지하고 있어야 할 필요가 있다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그러나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Stargate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는 이미지 분석을 통하여 사용자를 대신해 이를 분류함으로써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사용자에게 요구되는 정보량을 극히 축소시킬 수 있다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838200" y="2015509"/>
            <a:ext cx="378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00AEEF"/>
                </a:solidFill>
              </a:rPr>
              <a:t>1.</a:t>
            </a:r>
            <a:endParaRPr lang="ko-KR" altLang="en-US" b="1" dirty="0">
              <a:solidFill>
                <a:srgbClr val="00AEE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24B64A-153D-4246-ADC4-36318CCCD7A1}"/>
              </a:ext>
            </a:extLst>
          </p:cNvPr>
          <p:cNvSpPr txBox="1"/>
          <p:nvPr/>
        </p:nvSpPr>
        <p:spPr>
          <a:xfrm>
            <a:off x="1400839" y="2015509"/>
            <a:ext cx="5669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현존 최소 정보 단위의 상세 검색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B555187-290F-43BA-B200-72A8CA377B42}"/>
              </a:ext>
            </a:extLst>
          </p:cNvPr>
          <p:cNvSpPr/>
          <p:nvPr/>
        </p:nvSpPr>
        <p:spPr>
          <a:xfrm>
            <a:off x="838199" y="4209391"/>
            <a:ext cx="105155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→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과 연계하여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단일객체 단위의 이미지 검색이 가능하므로 소지하고 있는 스마트폰의 내장 기능만으로 필요한 모든 작업을 수행할 수 있다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16EC1B5-EBBD-4B66-98D0-D9ADD643680E}"/>
              </a:ext>
            </a:extLst>
          </p:cNvPr>
          <p:cNvSpPr/>
          <p:nvPr/>
        </p:nvSpPr>
        <p:spPr>
          <a:xfrm>
            <a:off x="838200" y="3804876"/>
            <a:ext cx="378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00AEEF"/>
                </a:solidFill>
              </a:rPr>
              <a:t>2.</a:t>
            </a:r>
            <a:endParaRPr lang="ko-KR" altLang="en-US" b="1" dirty="0">
              <a:solidFill>
                <a:srgbClr val="00AEEF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DBCB5C-D567-4AB3-9257-9C60F9969802}"/>
              </a:ext>
            </a:extLst>
          </p:cNvPr>
          <p:cNvSpPr txBox="1"/>
          <p:nvPr/>
        </p:nvSpPr>
        <p:spPr>
          <a:xfrm>
            <a:off x="1400839" y="3812943"/>
            <a:ext cx="4666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사용자 친화적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A0CCEDA-FAAD-4F2B-A727-E0D5192080A4}"/>
              </a:ext>
            </a:extLst>
          </p:cNvPr>
          <p:cNvGrpSpPr/>
          <p:nvPr/>
        </p:nvGrpSpPr>
        <p:grpSpPr>
          <a:xfrm rot="21299235">
            <a:off x="1165024" y="1175478"/>
            <a:ext cx="1694195" cy="494252"/>
            <a:chOff x="2119951" y="1367078"/>
            <a:chExt cx="1694195" cy="494252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AFD07A7D-81F9-46A5-B8D5-E7E500D3BC3D}"/>
                </a:ext>
              </a:extLst>
            </p:cNvPr>
            <p:cNvGrpSpPr/>
            <p:nvPr/>
          </p:nvGrpSpPr>
          <p:grpSpPr>
            <a:xfrm>
              <a:off x="2119952" y="1367078"/>
              <a:ext cx="1694194" cy="494252"/>
              <a:chOff x="3439781" y="4563523"/>
              <a:chExt cx="1694194" cy="494252"/>
            </a:xfrm>
          </p:grpSpPr>
          <p:sp>
            <p:nvSpPr>
              <p:cNvPr id="18" name="직사각형 21">
                <a:extLst>
                  <a:ext uri="{FF2B5EF4-FFF2-40B4-BE49-F238E27FC236}">
                    <a16:creationId xmlns:a16="http://schemas.microsoft.com/office/drawing/2014/main" id="{7AAC13AC-9245-4E10-89EE-CB9E9A29F697}"/>
                  </a:ext>
                </a:extLst>
              </p:cNvPr>
              <p:cNvSpPr/>
              <p:nvPr/>
            </p:nvSpPr>
            <p:spPr>
              <a:xfrm>
                <a:off x="3439781" y="4571622"/>
                <a:ext cx="1694194" cy="486153"/>
              </a:xfrm>
              <a:custGeom>
                <a:avLst/>
                <a:gdLst>
                  <a:gd name="connsiteX0" fmla="*/ 0 w 1779919"/>
                  <a:gd name="connsiteY0" fmla="*/ 0 h 570452"/>
                  <a:gd name="connsiteX1" fmla="*/ 1779919 w 1779919"/>
                  <a:gd name="connsiteY1" fmla="*/ 0 h 570452"/>
                  <a:gd name="connsiteX2" fmla="*/ 1779919 w 1779919"/>
                  <a:gd name="connsiteY2" fmla="*/ 570452 h 570452"/>
                  <a:gd name="connsiteX3" fmla="*/ 0 w 1779919"/>
                  <a:gd name="connsiteY3" fmla="*/ 570452 h 570452"/>
                  <a:gd name="connsiteX4" fmla="*/ 0 w 1779919"/>
                  <a:gd name="connsiteY4" fmla="*/ 0 h 570452"/>
                  <a:gd name="connsiteX0" fmla="*/ 0 w 1779919"/>
                  <a:gd name="connsiteY0" fmla="*/ 0 h 703802"/>
                  <a:gd name="connsiteX1" fmla="*/ 1779919 w 1779919"/>
                  <a:gd name="connsiteY1" fmla="*/ 0 h 703802"/>
                  <a:gd name="connsiteX2" fmla="*/ 1779919 w 1779919"/>
                  <a:gd name="connsiteY2" fmla="*/ 703802 h 703802"/>
                  <a:gd name="connsiteX3" fmla="*/ 0 w 1779919"/>
                  <a:gd name="connsiteY3" fmla="*/ 570452 h 703802"/>
                  <a:gd name="connsiteX4" fmla="*/ 0 w 1779919"/>
                  <a:gd name="connsiteY4" fmla="*/ 0 h 703802"/>
                  <a:gd name="connsiteX0" fmla="*/ 0 w 1798969"/>
                  <a:gd name="connsiteY0" fmla="*/ 0 h 703802"/>
                  <a:gd name="connsiteX1" fmla="*/ 1798969 w 1798969"/>
                  <a:gd name="connsiteY1" fmla="*/ 180975 h 703802"/>
                  <a:gd name="connsiteX2" fmla="*/ 1779919 w 1798969"/>
                  <a:gd name="connsiteY2" fmla="*/ 703802 h 703802"/>
                  <a:gd name="connsiteX3" fmla="*/ 0 w 1798969"/>
                  <a:gd name="connsiteY3" fmla="*/ 570452 h 703802"/>
                  <a:gd name="connsiteX4" fmla="*/ 0 w 1798969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14300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23825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444" h="703802">
                    <a:moveTo>
                      <a:pt x="0" y="0"/>
                    </a:moveTo>
                    <a:lnTo>
                      <a:pt x="1789444" y="123825"/>
                    </a:lnTo>
                    <a:lnTo>
                      <a:pt x="1779919" y="703802"/>
                    </a:lnTo>
                    <a:lnTo>
                      <a:pt x="0" y="57045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78000">
                    <a:schemeClr val="tx1">
                      <a:alpha val="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2DE62CB6-AE9E-4D0B-87E1-9B12E8F66CDA}"/>
                  </a:ext>
                </a:extLst>
              </p:cNvPr>
              <p:cNvSpPr/>
              <p:nvPr/>
            </p:nvSpPr>
            <p:spPr>
              <a:xfrm>
                <a:off x="3439781" y="4563523"/>
                <a:ext cx="1694194" cy="39900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574E451-4ADF-47FD-B9D1-8AC34F348B4F}"/>
                </a:ext>
              </a:extLst>
            </p:cNvPr>
            <p:cNvSpPr/>
            <p:nvPr/>
          </p:nvSpPr>
          <p:spPr>
            <a:xfrm>
              <a:off x="2374358" y="1375501"/>
              <a:ext cx="11897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</a:rPr>
                <a:t>기대 효과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21001C9-C950-4B98-B170-B58C79C9FE25}"/>
                </a:ext>
              </a:extLst>
            </p:cNvPr>
            <p:cNvSpPr/>
            <p:nvPr/>
          </p:nvSpPr>
          <p:spPr>
            <a:xfrm>
              <a:off x="2119951" y="1375175"/>
              <a:ext cx="235296" cy="39090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alpha val="1000"/>
                  </a:schemeClr>
                </a:gs>
                <a:gs pos="100000">
                  <a:schemeClr val="tx1">
                    <a:alpha val="11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747320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향후일정 계획</a:t>
            </a:r>
          </a:p>
        </p:txBody>
      </p:sp>
      <p:sp>
        <p:nvSpPr>
          <p:cNvPr id="3" name="타원 2"/>
          <p:cNvSpPr/>
          <p:nvPr/>
        </p:nvSpPr>
        <p:spPr>
          <a:xfrm>
            <a:off x="1574800" y="2168525"/>
            <a:ext cx="2520950" cy="2520950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3748617" y="2168525"/>
            <a:ext cx="2520950" cy="2520950"/>
          </a:xfrm>
          <a:prstGeom prst="ellipse">
            <a:avLst/>
          </a:prstGeom>
          <a:solidFill>
            <a:schemeClr val="bg1">
              <a:lumMod val="8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5922434" y="2168525"/>
            <a:ext cx="2520950" cy="2520950"/>
          </a:xfrm>
          <a:prstGeom prst="ellipse">
            <a:avLst/>
          </a:prstGeom>
          <a:solidFill>
            <a:schemeClr val="bg1">
              <a:lumMod val="5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8096250" y="2168525"/>
            <a:ext cx="2520950" cy="2520950"/>
          </a:xfrm>
          <a:prstGeom prst="ellipse">
            <a:avLst/>
          </a:prstGeom>
          <a:solidFill>
            <a:srgbClr val="00AEE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841254" y="2796601"/>
            <a:ext cx="19880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구현</a:t>
            </a:r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&amp;</a:t>
            </a:r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테스트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21933" y="5038848"/>
            <a:ext cx="15950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텍스트 분석 기능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UI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 구성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60200" y="3566042"/>
            <a:ext cx="5501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85%</a:t>
            </a:r>
            <a:endParaRPr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589055" y="3801993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담당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모두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15073" y="2796601"/>
            <a:ext cx="19880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발표</a:t>
            </a:r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&amp;</a:t>
            </a:r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보고서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11561" y="5038848"/>
            <a:ext cx="15950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포스터 작성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34018" y="3566042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80%	</a:t>
            </a:r>
            <a:endParaRPr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411014" y="3801993"/>
            <a:ext cx="11961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담당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algn="ctr"/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전영규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강수연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475027" y="279660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논문발표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03117" y="5038848"/>
            <a:ext cx="24402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논문발표 동영상 촬영 및 제출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7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월 한국정보과학회 참가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07835" y="3566042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85%</a:t>
            </a:r>
            <a:endParaRPr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859745" y="3801993"/>
            <a:ext cx="6463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담당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전영규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659259" y="2796601"/>
            <a:ext cx="1394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SW </a:t>
            </a:r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등록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559194" y="5038848"/>
            <a:ext cx="15950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구글플레이 등록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사용자 평가 수렴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133748" y="3566042"/>
            <a:ext cx="445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0%</a:t>
            </a:r>
            <a:endParaRPr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9033562" y="3801993"/>
            <a:ext cx="6463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담당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이지현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06527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7"/>
          <p:cNvSpPr>
            <a:spLocks noEditPoints="1"/>
          </p:cNvSpPr>
          <p:nvPr/>
        </p:nvSpPr>
        <p:spPr bwMode="auto">
          <a:xfrm>
            <a:off x="4691063" y="842963"/>
            <a:ext cx="2827338" cy="4770438"/>
          </a:xfrm>
          <a:custGeom>
            <a:avLst/>
            <a:gdLst>
              <a:gd name="T0" fmla="*/ 2284 w 2309"/>
              <a:gd name="T1" fmla="*/ 2281 h 3897"/>
              <a:gd name="T2" fmla="*/ 2284 w 2309"/>
              <a:gd name="T3" fmla="*/ 2230 h 3897"/>
              <a:gd name="T4" fmla="*/ 2284 w 2309"/>
              <a:gd name="T5" fmla="*/ 2180 h 3897"/>
              <a:gd name="T6" fmla="*/ 2284 w 2309"/>
              <a:gd name="T7" fmla="*/ 2129 h 3897"/>
              <a:gd name="T8" fmla="*/ 2284 w 2309"/>
              <a:gd name="T9" fmla="*/ 2078 h 3897"/>
              <a:gd name="T10" fmla="*/ 2284 w 2309"/>
              <a:gd name="T11" fmla="*/ 2028 h 3897"/>
              <a:gd name="T12" fmla="*/ 2284 w 2309"/>
              <a:gd name="T13" fmla="*/ 1977 h 3897"/>
              <a:gd name="T14" fmla="*/ 2284 w 2309"/>
              <a:gd name="T15" fmla="*/ 1926 h 3897"/>
              <a:gd name="T16" fmla="*/ 2284 w 2309"/>
              <a:gd name="T17" fmla="*/ 1876 h 3897"/>
              <a:gd name="T18" fmla="*/ 2244 w 2309"/>
              <a:gd name="T19" fmla="*/ 1820 h 3897"/>
              <a:gd name="T20" fmla="*/ 2216 w 2309"/>
              <a:gd name="T21" fmla="*/ 1751 h 3897"/>
              <a:gd name="T22" fmla="*/ 2210 w 2309"/>
              <a:gd name="T23" fmla="*/ 712 h 3897"/>
              <a:gd name="T24" fmla="*/ 1816 w 2309"/>
              <a:gd name="T25" fmla="*/ 319 h 3897"/>
              <a:gd name="T26" fmla="*/ 1457 w 2309"/>
              <a:gd name="T27" fmla="*/ 293 h 3897"/>
              <a:gd name="T28" fmla="*/ 1436 w 2309"/>
              <a:gd name="T29" fmla="*/ 66 h 3897"/>
              <a:gd name="T30" fmla="*/ 1366 w 2309"/>
              <a:gd name="T31" fmla="*/ 58 h 3897"/>
              <a:gd name="T32" fmla="*/ 1333 w 2309"/>
              <a:gd name="T33" fmla="*/ 0 h 3897"/>
              <a:gd name="T34" fmla="*/ 1290 w 2309"/>
              <a:gd name="T35" fmla="*/ 0 h 3897"/>
              <a:gd name="T36" fmla="*/ 1239 w 2309"/>
              <a:gd name="T37" fmla="*/ 0 h 3897"/>
              <a:gd name="T38" fmla="*/ 1188 w 2309"/>
              <a:gd name="T39" fmla="*/ 0 h 3897"/>
              <a:gd name="T40" fmla="*/ 1138 w 2309"/>
              <a:gd name="T41" fmla="*/ 0 h 3897"/>
              <a:gd name="T42" fmla="*/ 1087 w 2309"/>
              <a:gd name="T43" fmla="*/ 0 h 3897"/>
              <a:gd name="T44" fmla="*/ 1036 w 2309"/>
              <a:gd name="T45" fmla="*/ 0 h 3897"/>
              <a:gd name="T46" fmla="*/ 986 w 2309"/>
              <a:gd name="T47" fmla="*/ 0 h 3897"/>
              <a:gd name="T48" fmla="*/ 935 w 2309"/>
              <a:gd name="T49" fmla="*/ 0 h 3897"/>
              <a:gd name="T50" fmla="*/ 885 w 2309"/>
              <a:gd name="T51" fmla="*/ 0 h 3897"/>
              <a:gd name="T52" fmla="*/ 850 w 2309"/>
              <a:gd name="T53" fmla="*/ 58 h 3897"/>
              <a:gd name="T54" fmla="*/ 781 w 2309"/>
              <a:gd name="T55" fmla="*/ 80 h 3897"/>
              <a:gd name="T56" fmla="*/ 773 w 2309"/>
              <a:gd name="T57" fmla="*/ 293 h 3897"/>
              <a:gd name="T58" fmla="*/ 499 w 2309"/>
              <a:gd name="T59" fmla="*/ 319 h 3897"/>
              <a:gd name="T60" fmla="*/ 0 w 2309"/>
              <a:gd name="T61" fmla="*/ 704 h 3897"/>
              <a:gd name="T62" fmla="*/ 7 w 2309"/>
              <a:gd name="T63" fmla="*/ 3249 h 3897"/>
              <a:gd name="T64" fmla="*/ 396 w 2309"/>
              <a:gd name="T65" fmla="*/ 3823 h 3897"/>
              <a:gd name="T66" fmla="*/ 614 w 2309"/>
              <a:gd name="T67" fmla="*/ 3818 h 3897"/>
              <a:gd name="T68" fmla="*/ 772 w 2309"/>
              <a:gd name="T69" fmla="*/ 3812 h 3897"/>
              <a:gd name="T70" fmla="*/ 1517 w 2309"/>
              <a:gd name="T71" fmla="*/ 3897 h 3897"/>
              <a:gd name="T72" fmla="*/ 1816 w 2309"/>
              <a:gd name="T73" fmla="*/ 3812 h 3897"/>
              <a:gd name="T74" fmla="*/ 2210 w 2309"/>
              <a:gd name="T75" fmla="*/ 3419 h 3897"/>
              <a:gd name="T76" fmla="*/ 2219 w 2309"/>
              <a:gd name="T77" fmla="*/ 2405 h 3897"/>
              <a:gd name="T78" fmla="*/ 2227 w 2309"/>
              <a:gd name="T79" fmla="*/ 2336 h 3897"/>
              <a:gd name="T80" fmla="*/ 2284 w 2309"/>
              <a:gd name="T81" fmla="*/ 2303 h 3897"/>
              <a:gd name="T82" fmla="*/ 1344 w 2309"/>
              <a:gd name="T83" fmla="*/ 293 h 3897"/>
              <a:gd name="T84" fmla="*/ 873 w 2309"/>
              <a:gd name="T85" fmla="*/ 293 h 3897"/>
              <a:gd name="T86" fmla="*/ 852 w 2309"/>
              <a:gd name="T87" fmla="*/ 80 h 3897"/>
              <a:gd name="T88" fmla="*/ 898 w 2309"/>
              <a:gd name="T89" fmla="*/ 53 h 3897"/>
              <a:gd name="T90" fmla="*/ 1307 w 2309"/>
              <a:gd name="T91" fmla="*/ 53 h 3897"/>
              <a:gd name="T92" fmla="*/ 1361 w 2309"/>
              <a:gd name="T93" fmla="*/ 80 h 3897"/>
              <a:gd name="T94" fmla="*/ 2231 w 2309"/>
              <a:gd name="T95" fmla="*/ 1907 h 3897"/>
              <a:gd name="T96" fmla="*/ 2231 w 2309"/>
              <a:gd name="T97" fmla="*/ 2289 h 3897"/>
              <a:gd name="T98" fmla="*/ 2231 w 2309"/>
              <a:gd name="T99" fmla="*/ 1868 h 38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309" h="3897">
                <a:moveTo>
                  <a:pt x="2284" y="2303"/>
                </a:moveTo>
                <a:cubicBezTo>
                  <a:pt x="2284" y="2302"/>
                  <a:pt x="2284" y="2302"/>
                  <a:pt x="2284" y="2302"/>
                </a:cubicBezTo>
                <a:cubicBezTo>
                  <a:pt x="2273" y="2301"/>
                  <a:pt x="2284" y="2292"/>
                  <a:pt x="2284" y="2281"/>
                </a:cubicBezTo>
                <a:cubicBezTo>
                  <a:pt x="2284" y="2269"/>
                  <a:pt x="2272" y="2260"/>
                  <a:pt x="2284" y="2260"/>
                </a:cubicBezTo>
                <a:cubicBezTo>
                  <a:pt x="2284" y="2257"/>
                  <a:pt x="2284" y="2254"/>
                  <a:pt x="2284" y="2252"/>
                </a:cubicBezTo>
                <a:cubicBezTo>
                  <a:pt x="2272" y="2252"/>
                  <a:pt x="2284" y="2242"/>
                  <a:pt x="2284" y="2230"/>
                </a:cubicBezTo>
                <a:cubicBezTo>
                  <a:pt x="2284" y="2218"/>
                  <a:pt x="2272" y="2209"/>
                  <a:pt x="2284" y="2209"/>
                </a:cubicBezTo>
                <a:cubicBezTo>
                  <a:pt x="2284" y="2206"/>
                  <a:pt x="2284" y="2204"/>
                  <a:pt x="2284" y="2201"/>
                </a:cubicBezTo>
                <a:cubicBezTo>
                  <a:pt x="2272" y="2201"/>
                  <a:pt x="2284" y="2191"/>
                  <a:pt x="2284" y="2180"/>
                </a:cubicBezTo>
                <a:cubicBezTo>
                  <a:pt x="2284" y="2168"/>
                  <a:pt x="2272" y="2158"/>
                  <a:pt x="2284" y="2158"/>
                </a:cubicBezTo>
                <a:cubicBezTo>
                  <a:pt x="2284" y="2156"/>
                  <a:pt x="2284" y="2153"/>
                  <a:pt x="2284" y="2150"/>
                </a:cubicBezTo>
                <a:cubicBezTo>
                  <a:pt x="2272" y="2150"/>
                  <a:pt x="2284" y="2141"/>
                  <a:pt x="2284" y="2129"/>
                </a:cubicBezTo>
                <a:cubicBezTo>
                  <a:pt x="2284" y="2117"/>
                  <a:pt x="2272" y="2108"/>
                  <a:pt x="2284" y="2108"/>
                </a:cubicBezTo>
                <a:cubicBezTo>
                  <a:pt x="2284" y="2105"/>
                  <a:pt x="2284" y="2102"/>
                  <a:pt x="2284" y="2100"/>
                </a:cubicBezTo>
                <a:cubicBezTo>
                  <a:pt x="2272" y="2100"/>
                  <a:pt x="2284" y="2090"/>
                  <a:pt x="2284" y="2078"/>
                </a:cubicBezTo>
                <a:cubicBezTo>
                  <a:pt x="2284" y="2066"/>
                  <a:pt x="2272" y="2057"/>
                  <a:pt x="2284" y="2057"/>
                </a:cubicBezTo>
                <a:cubicBezTo>
                  <a:pt x="2284" y="2054"/>
                  <a:pt x="2284" y="2052"/>
                  <a:pt x="2284" y="2049"/>
                </a:cubicBezTo>
                <a:cubicBezTo>
                  <a:pt x="2272" y="2049"/>
                  <a:pt x="2284" y="2039"/>
                  <a:pt x="2284" y="2028"/>
                </a:cubicBezTo>
                <a:cubicBezTo>
                  <a:pt x="2284" y="2016"/>
                  <a:pt x="2272" y="2006"/>
                  <a:pt x="2284" y="2006"/>
                </a:cubicBezTo>
                <a:cubicBezTo>
                  <a:pt x="2284" y="2004"/>
                  <a:pt x="2284" y="2001"/>
                  <a:pt x="2284" y="1998"/>
                </a:cubicBezTo>
                <a:cubicBezTo>
                  <a:pt x="2272" y="1998"/>
                  <a:pt x="2284" y="1989"/>
                  <a:pt x="2284" y="1977"/>
                </a:cubicBezTo>
                <a:cubicBezTo>
                  <a:pt x="2284" y="1965"/>
                  <a:pt x="2272" y="1956"/>
                  <a:pt x="2284" y="1956"/>
                </a:cubicBezTo>
                <a:cubicBezTo>
                  <a:pt x="2284" y="1953"/>
                  <a:pt x="2284" y="1950"/>
                  <a:pt x="2284" y="1948"/>
                </a:cubicBezTo>
                <a:cubicBezTo>
                  <a:pt x="2272" y="1948"/>
                  <a:pt x="2284" y="1938"/>
                  <a:pt x="2284" y="1926"/>
                </a:cubicBezTo>
                <a:cubicBezTo>
                  <a:pt x="2284" y="1915"/>
                  <a:pt x="2272" y="1905"/>
                  <a:pt x="2284" y="1905"/>
                </a:cubicBezTo>
                <a:cubicBezTo>
                  <a:pt x="2284" y="1902"/>
                  <a:pt x="2284" y="1900"/>
                  <a:pt x="2284" y="1897"/>
                </a:cubicBezTo>
                <a:cubicBezTo>
                  <a:pt x="2272" y="1897"/>
                  <a:pt x="2284" y="1887"/>
                  <a:pt x="2284" y="1876"/>
                </a:cubicBezTo>
                <a:cubicBezTo>
                  <a:pt x="2284" y="1865"/>
                  <a:pt x="2273" y="1856"/>
                  <a:pt x="2284" y="1855"/>
                </a:cubicBezTo>
                <a:cubicBezTo>
                  <a:pt x="2277" y="1835"/>
                  <a:pt x="2309" y="1820"/>
                  <a:pt x="2284" y="1820"/>
                </a:cubicBezTo>
                <a:cubicBezTo>
                  <a:pt x="2282" y="1820"/>
                  <a:pt x="2246" y="1820"/>
                  <a:pt x="2244" y="1820"/>
                </a:cubicBezTo>
                <a:cubicBezTo>
                  <a:pt x="2238" y="1820"/>
                  <a:pt x="2232" y="1820"/>
                  <a:pt x="2227" y="1820"/>
                </a:cubicBezTo>
                <a:cubicBezTo>
                  <a:pt x="2227" y="1797"/>
                  <a:pt x="2227" y="1774"/>
                  <a:pt x="2227" y="1751"/>
                </a:cubicBezTo>
                <a:cubicBezTo>
                  <a:pt x="2223" y="1751"/>
                  <a:pt x="2219" y="1751"/>
                  <a:pt x="2216" y="1751"/>
                </a:cubicBezTo>
                <a:cubicBezTo>
                  <a:pt x="2214" y="1751"/>
                  <a:pt x="2212" y="1751"/>
                  <a:pt x="2210" y="1751"/>
                </a:cubicBezTo>
                <a:cubicBezTo>
                  <a:pt x="2210" y="1474"/>
                  <a:pt x="2210" y="1196"/>
                  <a:pt x="2210" y="919"/>
                </a:cubicBezTo>
                <a:cubicBezTo>
                  <a:pt x="2210" y="850"/>
                  <a:pt x="2210" y="781"/>
                  <a:pt x="2210" y="712"/>
                </a:cubicBezTo>
                <a:cubicBezTo>
                  <a:pt x="2217" y="704"/>
                  <a:pt x="2217" y="704"/>
                  <a:pt x="2217" y="704"/>
                </a:cubicBezTo>
                <a:cubicBezTo>
                  <a:pt x="2217" y="442"/>
                  <a:pt x="2062" y="308"/>
                  <a:pt x="1821" y="308"/>
                </a:cubicBezTo>
                <a:cubicBezTo>
                  <a:pt x="1816" y="319"/>
                  <a:pt x="1816" y="319"/>
                  <a:pt x="1816" y="319"/>
                </a:cubicBezTo>
                <a:cubicBezTo>
                  <a:pt x="1786" y="319"/>
                  <a:pt x="1757" y="319"/>
                  <a:pt x="1727" y="319"/>
                </a:cubicBezTo>
                <a:cubicBezTo>
                  <a:pt x="1637" y="319"/>
                  <a:pt x="1547" y="319"/>
                  <a:pt x="1457" y="319"/>
                </a:cubicBezTo>
                <a:cubicBezTo>
                  <a:pt x="1457" y="293"/>
                  <a:pt x="1457" y="293"/>
                  <a:pt x="1457" y="293"/>
                </a:cubicBezTo>
                <a:cubicBezTo>
                  <a:pt x="1444" y="293"/>
                  <a:pt x="1444" y="293"/>
                  <a:pt x="1444" y="293"/>
                </a:cubicBezTo>
                <a:cubicBezTo>
                  <a:pt x="1436" y="293"/>
                  <a:pt x="1436" y="293"/>
                  <a:pt x="1436" y="293"/>
                </a:cubicBezTo>
                <a:cubicBezTo>
                  <a:pt x="1436" y="66"/>
                  <a:pt x="1436" y="66"/>
                  <a:pt x="1436" y="66"/>
                </a:cubicBezTo>
                <a:cubicBezTo>
                  <a:pt x="1435" y="66"/>
                  <a:pt x="1435" y="66"/>
                  <a:pt x="1435" y="66"/>
                </a:cubicBezTo>
                <a:cubicBezTo>
                  <a:pt x="1435" y="63"/>
                  <a:pt x="1435" y="61"/>
                  <a:pt x="1435" y="58"/>
                </a:cubicBezTo>
                <a:cubicBezTo>
                  <a:pt x="1412" y="58"/>
                  <a:pt x="1389" y="58"/>
                  <a:pt x="1366" y="58"/>
                </a:cubicBezTo>
                <a:cubicBezTo>
                  <a:pt x="1366" y="52"/>
                  <a:pt x="1366" y="46"/>
                  <a:pt x="1366" y="40"/>
                </a:cubicBezTo>
                <a:cubicBezTo>
                  <a:pt x="1366" y="38"/>
                  <a:pt x="1366" y="36"/>
                  <a:pt x="1366" y="34"/>
                </a:cubicBezTo>
                <a:cubicBezTo>
                  <a:pt x="1366" y="10"/>
                  <a:pt x="1352" y="7"/>
                  <a:pt x="1333" y="0"/>
                </a:cubicBezTo>
                <a:cubicBezTo>
                  <a:pt x="1332" y="0"/>
                  <a:pt x="1332" y="0"/>
                  <a:pt x="1332" y="0"/>
                </a:cubicBezTo>
                <a:cubicBezTo>
                  <a:pt x="1331" y="11"/>
                  <a:pt x="1322" y="0"/>
                  <a:pt x="1311" y="0"/>
                </a:cubicBezTo>
                <a:cubicBezTo>
                  <a:pt x="1299" y="0"/>
                  <a:pt x="1290" y="12"/>
                  <a:pt x="1290" y="0"/>
                </a:cubicBezTo>
                <a:cubicBezTo>
                  <a:pt x="1287" y="0"/>
                  <a:pt x="1284" y="0"/>
                  <a:pt x="1282" y="0"/>
                </a:cubicBezTo>
                <a:cubicBezTo>
                  <a:pt x="1282" y="12"/>
                  <a:pt x="1272" y="0"/>
                  <a:pt x="1260" y="0"/>
                </a:cubicBezTo>
                <a:cubicBezTo>
                  <a:pt x="1249" y="0"/>
                  <a:pt x="1239" y="12"/>
                  <a:pt x="1239" y="0"/>
                </a:cubicBezTo>
                <a:cubicBezTo>
                  <a:pt x="1236" y="0"/>
                  <a:pt x="1234" y="0"/>
                  <a:pt x="1231" y="0"/>
                </a:cubicBezTo>
                <a:cubicBezTo>
                  <a:pt x="1231" y="12"/>
                  <a:pt x="1221" y="0"/>
                  <a:pt x="1210" y="0"/>
                </a:cubicBezTo>
                <a:cubicBezTo>
                  <a:pt x="1198" y="0"/>
                  <a:pt x="1188" y="12"/>
                  <a:pt x="1188" y="0"/>
                </a:cubicBezTo>
                <a:cubicBezTo>
                  <a:pt x="1186" y="0"/>
                  <a:pt x="1183" y="0"/>
                  <a:pt x="1180" y="0"/>
                </a:cubicBezTo>
                <a:cubicBezTo>
                  <a:pt x="1180" y="12"/>
                  <a:pt x="1171" y="0"/>
                  <a:pt x="1159" y="0"/>
                </a:cubicBezTo>
                <a:cubicBezTo>
                  <a:pt x="1147" y="0"/>
                  <a:pt x="1138" y="12"/>
                  <a:pt x="1138" y="0"/>
                </a:cubicBezTo>
                <a:cubicBezTo>
                  <a:pt x="1135" y="0"/>
                  <a:pt x="1132" y="0"/>
                  <a:pt x="1130" y="0"/>
                </a:cubicBezTo>
                <a:cubicBezTo>
                  <a:pt x="1130" y="12"/>
                  <a:pt x="1120" y="0"/>
                  <a:pt x="1108" y="0"/>
                </a:cubicBezTo>
                <a:cubicBezTo>
                  <a:pt x="1097" y="0"/>
                  <a:pt x="1087" y="12"/>
                  <a:pt x="1087" y="0"/>
                </a:cubicBezTo>
                <a:cubicBezTo>
                  <a:pt x="1084" y="0"/>
                  <a:pt x="1082" y="0"/>
                  <a:pt x="1079" y="0"/>
                </a:cubicBezTo>
                <a:cubicBezTo>
                  <a:pt x="1079" y="12"/>
                  <a:pt x="1069" y="0"/>
                  <a:pt x="1058" y="0"/>
                </a:cubicBezTo>
                <a:cubicBezTo>
                  <a:pt x="1046" y="0"/>
                  <a:pt x="1036" y="12"/>
                  <a:pt x="1036" y="0"/>
                </a:cubicBezTo>
                <a:cubicBezTo>
                  <a:pt x="1034" y="0"/>
                  <a:pt x="1031" y="0"/>
                  <a:pt x="1028" y="0"/>
                </a:cubicBezTo>
                <a:cubicBezTo>
                  <a:pt x="1028" y="12"/>
                  <a:pt x="1019" y="0"/>
                  <a:pt x="1007" y="0"/>
                </a:cubicBezTo>
                <a:cubicBezTo>
                  <a:pt x="995" y="0"/>
                  <a:pt x="986" y="12"/>
                  <a:pt x="986" y="0"/>
                </a:cubicBezTo>
                <a:cubicBezTo>
                  <a:pt x="983" y="0"/>
                  <a:pt x="980" y="0"/>
                  <a:pt x="978" y="0"/>
                </a:cubicBezTo>
                <a:cubicBezTo>
                  <a:pt x="978" y="12"/>
                  <a:pt x="968" y="0"/>
                  <a:pt x="956" y="0"/>
                </a:cubicBezTo>
                <a:cubicBezTo>
                  <a:pt x="945" y="0"/>
                  <a:pt x="935" y="12"/>
                  <a:pt x="935" y="0"/>
                </a:cubicBezTo>
                <a:cubicBezTo>
                  <a:pt x="932" y="0"/>
                  <a:pt x="930" y="0"/>
                  <a:pt x="927" y="0"/>
                </a:cubicBezTo>
                <a:cubicBezTo>
                  <a:pt x="927" y="12"/>
                  <a:pt x="917" y="0"/>
                  <a:pt x="906" y="0"/>
                </a:cubicBezTo>
                <a:cubicBezTo>
                  <a:pt x="895" y="0"/>
                  <a:pt x="886" y="11"/>
                  <a:pt x="885" y="0"/>
                </a:cubicBezTo>
                <a:cubicBezTo>
                  <a:pt x="865" y="7"/>
                  <a:pt x="850" y="9"/>
                  <a:pt x="850" y="34"/>
                </a:cubicBezTo>
                <a:cubicBezTo>
                  <a:pt x="850" y="36"/>
                  <a:pt x="850" y="38"/>
                  <a:pt x="850" y="41"/>
                </a:cubicBezTo>
                <a:cubicBezTo>
                  <a:pt x="850" y="46"/>
                  <a:pt x="850" y="52"/>
                  <a:pt x="850" y="58"/>
                </a:cubicBezTo>
                <a:cubicBezTo>
                  <a:pt x="827" y="58"/>
                  <a:pt x="804" y="58"/>
                  <a:pt x="781" y="58"/>
                </a:cubicBezTo>
                <a:cubicBezTo>
                  <a:pt x="781" y="62"/>
                  <a:pt x="781" y="65"/>
                  <a:pt x="781" y="69"/>
                </a:cubicBezTo>
                <a:cubicBezTo>
                  <a:pt x="781" y="72"/>
                  <a:pt x="781" y="76"/>
                  <a:pt x="781" y="80"/>
                </a:cubicBezTo>
                <a:cubicBezTo>
                  <a:pt x="781" y="80"/>
                  <a:pt x="781" y="80"/>
                  <a:pt x="781" y="80"/>
                </a:cubicBezTo>
                <a:cubicBezTo>
                  <a:pt x="781" y="293"/>
                  <a:pt x="781" y="293"/>
                  <a:pt x="781" y="293"/>
                </a:cubicBezTo>
                <a:cubicBezTo>
                  <a:pt x="773" y="293"/>
                  <a:pt x="773" y="293"/>
                  <a:pt x="773" y="293"/>
                </a:cubicBezTo>
                <a:cubicBezTo>
                  <a:pt x="760" y="293"/>
                  <a:pt x="760" y="293"/>
                  <a:pt x="760" y="293"/>
                </a:cubicBezTo>
                <a:cubicBezTo>
                  <a:pt x="760" y="319"/>
                  <a:pt x="760" y="319"/>
                  <a:pt x="760" y="319"/>
                </a:cubicBezTo>
                <a:cubicBezTo>
                  <a:pt x="673" y="319"/>
                  <a:pt x="586" y="319"/>
                  <a:pt x="499" y="319"/>
                </a:cubicBezTo>
                <a:cubicBezTo>
                  <a:pt x="466" y="319"/>
                  <a:pt x="434" y="319"/>
                  <a:pt x="401" y="319"/>
                </a:cubicBezTo>
                <a:cubicBezTo>
                  <a:pt x="396" y="308"/>
                  <a:pt x="396" y="308"/>
                  <a:pt x="396" y="308"/>
                </a:cubicBezTo>
                <a:cubicBezTo>
                  <a:pt x="153" y="308"/>
                  <a:pt x="0" y="444"/>
                  <a:pt x="0" y="704"/>
                </a:cubicBezTo>
                <a:cubicBezTo>
                  <a:pt x="7" y="712"/>
                  <a:pt x="7" y="712"/>
                  <a:pt x="7" y="712"/>
                </a:cubicBezTo>
                <a:cubicBezTo>
                  <a:pt x="7" y="781"/>
                  <a:pt x="7" y="850"/>
                  <a:pt x="7" y="919"/>
                </a:cubicBezTo>
                <a:cubicBezTo>
                  <a:pt x="7" y="1696"/>
                  <a:pt x="7" y="2472"/>
                  <a:pt x="7" y="3249"/>
                </a:cubicBezTo>
                <a:cubicBezTo>
                  <a:pt x="7" y="3306"/>
                  <a:pt x="7" y="3362"/>
                  <a:pt x="7" y="3419"/>
                </a:cubicBezTo>
                <a:cubicBezTo>
                  <a:pt x="0" y="3427"/>
                  <a:pt x="0" y="3427"/>
                  <a:pt x="0" y="3427"/>
                </a:cubicBezTo>
                <a:cubicBezTo>
                  <a:pt x="0" y="3687"/>
                  <a:pt x="153" y="3823"/>
                  <a:pt x="396" y="3823"/>
                </a:cubicBezTo>
                <a:cubicBezTo>
                  <a:pt x="401" y="3812"/>
                  <a:pt x="401" y="3812"/>
                  <a:pt x="401" y="3812"/>
                </a:cubicBezTo>
                <a:cubicBezTo>
                  <a:pt x="425" y="3812"/>
                  <a:pt x="591" y="3812"/>
                  <a:pt x="615" y="3812"/>
                </a:cubicBezTo>
                <a:cubicBezTo>
                  <a:pt x="614" y="3814"/>
                  <a:pt x="614" y="3816"/>
                  <a:pt x="614" y="3818"/>
                </a:cubicBezTo>
                <a:cubicBezTo>
                  <a:pt x="614" y="3861"/>
                  <a:pt x="650" y="3897"/>
                  <a:pt x="693" y="3897"/>
                </a:cubicBezTo>
                <a:cubicBezTo>
                  <a:pt x="737" y="3897"/>
                  <a:pt x="772" y="3861"/>
                  <a:pt x="772" y="3818"/>
                </a:cubicBezTo>
                <a:cubicBezTo>
                  <a:pt x="772" y="3816"/>
                  <a:pt x="772" y="3814"/>
                  <a:pt x="772" y="3812"/>
                </a:cubicBezTo>
                <a:cubicBezTo>
                  <a:pt x="994" y="3812"/>
                  <a:pt x="1216" y="3812"/>
                  <a:pt x="1438" y="3812"/>
                </a:cubicBezTo>
                <a:cubicBezTo>
                  <a:pt x="1438" y="3814"/>
                  <a:pt x="1438" y="3816"/>
                  <a:pt x="1438" y="3818"/>
                </a:cubicBezTo>
                <a:cubicBezTo>
                  <a:pt x="1438" y="3861"/>
                  <a:pt x="1473" y="3897"/>
                  <a:pt x="1517" y="3897"/>
                </a:cubicBezTo>
                <a:cubicBezTo>
                  <a:pt x="1560" y="3897"/>
                  <a:pt x="1596" y="3861"/>
                  <a:pt x="1596" y="3818"/>
                </a:cubicBezTo>
                <a:cubicBezTo>
                  <a:pt x="1596" y="3816"/>
                  <a:pt x="1596" y="3814"/>
                  <a:pt x="1596" y="3812"/>
                </a:cubicBezTo>
                <a:cubicBezTo>
                  <a:pt x="1660" y="3812"/>
                  <a:pt x="1751" y="3812"/>
                  <a:pt x="1816" y="3812"/>
                </a:cubicBezTo>
                <a:cubicBezTo>
                  <a:pt x="1821" y="3823"/>
                  <a:pt x="1821" y="3823"/>
                  <a:pt x="1821" y="3823"/>
                </a:cubicBezTo>
                <a:cubicBezTo>
                  <a:pt x="2065" y="3823"/>
                  <a:pt x="2217" y="3686"/>
                  <a:pt x="2217" y="3427"/>
                </a:cubicBezTo>
                <a:cubicBezTo>
                  <a:pt x="2210" y="3419"/>
                  <a:pt x="2210" y="3419"/>
                  <a:pt x="2210" y="3419"/>
                </a:cubicBezTo>
                <a:cubicBezTo>
                  <a:pt x="2210" y="3362"/>
                  <a:pt x="2210" y="3306"/>
                  <a:pt x="2210" y="3249"/>
                </a:cubicBezTo>
                <a:cubicBezTo>
                  <a:pt x="2210" y="2968"/>
                  <a:pt x="2210" y="2687"/>
                  <a:pt x="2210" y="2405"/>
                </a:cubicBezTo>
                <a:cubicBezTo>
                  <a:pt x="2219" y="2405"/>
                  <a:pt x="2219" y="2405"/>
                  <a:pt x="2219" y="2405"/>
                </a:cubicBezTo>
                <a:cubicBezTo>
                  <a:pt x="2219" y="2405"/>
                  <a:pt x="2219" y="2405"/>
                  <a:pt x="2219" y="2405"/>
                </a:cubicBezTo>
                <a:cubicBezTo>
                  <a:pt x="2221" y="2405"/>
                  <a:pt x="2224" y="2405"/>
                  <a:pt x="2227" y="2405"/>
                </a:cubicBezTo>
                <a:cubicBezTo>
                  <a:pt x="2227" y="2382"/>
                  <a:pt x="2227" y="2359"/>
                  <a:pt x="2227" y="2336"/>
                </a:cubicBezTo>
                <a:cubicBezTo>
                  <a:pt x="2233" y="2336"/>
                  <a:pt x="2238" y="2336"/>
                  <a:pt x="2244" y="2336"/>
                </a:cubicBezTo>
                <a:cubicBezTo>
                  <a:pt x="2246" y="2336"/>
                  <a:pt x="2282" y="2336"/>
                  <a:pt x="2284" y="2336"/>
                </a:cubicBezTo>
                <a:cubicBezTo>
                  <a:pt x="2309" y="2336"/>
                  <a:pt x="2277" y="2322"/>
                  <a:pt x="2284" y="2303"/>
                </a:cubicBezTo>
                <a:moveTo>
                  <a:pt x="1365" y="293"/>
                </a:moveTo>
                <a:cubicBezTo>
                  <a:pt x="1357" y="293"/>
                  <a:pt x="1357" y="293"/>
                  <a:pt x="1357" y="293"/>
                </a:cubicBezTo>
                <a:cubicBezTo>
                  <a:pt x="1344" y="293"/>
                  <a:pt x="1344" y="293"/>
                  <a:pt x="1344" y="293"/>
                </a:cubicBezTo>
                <a:cubicBezTo>
                  <a:pt x="1344" y="319"/>
                  <a:pt x="1344" y="319"/>
                  <a:pt x="1344" y="319"/>
                </a:cubicBezTo>
                <a:cubicBezTo>
                  <a:pt x="1187" y="319"/>
                  <a:pt x="1030" y="319"/>
                  <a:pt x="873" y="319"/>
                </a:cubicBezTo>
                <a:cubicBezTo>
                  <a:pt x="873" y="293"/>
                  <a:pt x="873" y="293"/>
                  <a:pt x="873" y="293"/>
                </a:cubicBezTo>
                <a:cubicBezTo>
                  <a:pt x="860" y="293"/>
                  <a:pt x="860" y="293"/>
                  <a:pt x="860" y="293"/>
                </a:cubicBezTo>
                <a:cubicBezTo>
                  <a:pt x="852" y="293"/>
                  <a:pt x="852" y="293"/>
                  <a:pt x="852" y="293"/>
                </a:cubicBezTo>
                <a:cubicBezTo>
                  <a:pt x="852" y="80"/>
                  <a:pt x="852" y="80"/>
                  <a:pt x="852" y="80"/>
                </a:cubicBezTo>
                <a:cubicBezTo>
                  <a:pt x="853" y="80"/>
                  <a:pt x="854" y="80"/>
                  <a:pt x="855" y="80"/>
                </a:cubicBezTo>
                <a:cubicBezTo>
                  <a:pt x="856" y="80"/>
                  <a:pt x="857" y="80"/>
                  <a:pt x="858" y="80"/>
                </a:cubicBezTo>
                <a:cubicBezTo>
                  <a:pt x="866" y="64"/>
                  <a:pt x="881" y="53"/>
                  <a:pt x="898" y="53"/>
                </a:cubicBezTo>
                <a:cubicBezTo>
                  <a:pt x="911" y="53"/>
                  <a:pt x="924" y="53"/>
                  <a:pt x="937" y="53"/>
                </a:cubicBezTo>
                <a:cubicBezTo>
                  <a:pt x="993" y="53"/>
                  <a:pt x="1048" y="53"/>
                  <a:pt x="1104" y="53"/>
                </a:cubicBezTo>
                <a:cubicBezTo>
                  <a:pt x="1172" y="53"/>
                  <a:pt x="1240" y="53"/>
                  <a:pt x="1307" y="53"/>
                </a:cubicBezTo>
                <a:cubicBezTo>
                  <a:pt x="1311" y="53"/>
                  <a:pt x="1315" y="53"/>
                  <a:pt x="1319" y="53"/>
                </a:cubicBezTo>
                <a:cubicBezTo>
                  <a:pt x="1336" y="53"/>
                  <a:pt x="1351" y="64"/>
                  <a:pt x="1359" y="80"/>
                </a:cubicBezTo>
                <a:cubicBezTo>
                  <a:pt x="1360" y="80"/>
                  <a:pt x="1361" y="80"/>
                  <a:pt x="1361" y="80"/>
                </a:cubicBezTo>
                <a:cubicBezTo>
                  <a:pt x="1362" y="80"/>
                  <a:pt x="1364" y="80"/>
                  <a:pt x="1365" y="80"/>
                </a:cubicBezTo>
                <a:cubicBezTo>
                  <a:pt x="1365" y="293"/>
                  <a:pt x="1365" y="293"/>
                  <a:pt x="1365" y="293"/>
                </a:cubicBezTo>
                <a:moveTo>
                  <a:pt x="2231" y="1907"/>
                </a:moveTo>
                <a:cubicBezTo>
                  <a:pt x="2231" y="1962"/>
                  <a:pt x="2231" y="2018"/>
                  <a:pt x="2231" y="2074"/>
                </a:cubicBezTo>
                <a:cubicBezTo>
                  <a:pt x="2231" y="2142"/>
                  <a:pt x="2231" y="2209"/>
                  <a:pt x="2231" y="2277"/>
                </a:cubicBezTo>
                <a:cubicBezTo>
                  <a:pt x="2231" y="2281"/>
                  <a:pt x="2231" y="2285"/>
                  <a:pt x="2231" y="2289"/>
                </a:cubicBezTo>
                <a:cubicBezTo>
                  <a:pt x="2231" y="2304"/>
                  <a:pt x="2223" y="2317"/>
                  <a:pt x="2210" y="2326"/>
                </a:cubicBezTo>
                <a:cubicBezTo>
                  <a:pt x="2210" y="2161"/>
                  <a:pt x="2210" y="1996"/>
                  <a:pt x="2210" y="1831"/>
                </a:cubicBezTo>
                <a:cubicBezTo>
                  <a:pt x="2223" y="1839"/>
                  <a:pt x="2231" y="1853"/>
                  <a:pt x="2231" y="1868"/>
                </a:cubicBezTo>
                <a:cubicBezTo>
                  <a:pt x="2231" y="1881"/>
                  <a:pt x="2231" y="1894"/>
                  <a:pt x="2231" y="1907"/>
                </a:cubicBezTo>
              </a:path>
            </a:pathLst>
          </a:custGeom>
          <a:solidFill>
            <a:srgbClr val="4140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Freeform 9"/>
          <p:cNvSpPr>
            <a:spLocks/>
          </p:cNvSpPr>
          <p:nvPr/>
        </p:nvSpPr>
        <p:spPr bwMode="auto">
          <a:xfrm>
            <a:off x="5621552" y="3998777"/>
            <a:ext cx="727075" cy="727075"/>
          </a:xfrm>
          <a:custGeom>
            <a:avLst/>
            <a:gdLst>
              <a:gd name="T0" fmla="*/ 541 w 594"/>
              <a:gd name="T1" fmla="*/ 21 h 594"/>
              <a:gd name="T2" fmla="*/ 374 w 594"/>
              <a:gd name="T3" fmla="*/ 152 h 594"/>
              <a:gd name="T4" fmla="*/ 302 w 594"/>
              <a:gd name="T5" fmla="*/ 121 h 594"/>
              <a:gd name="T6" fmla="*/ 316 w 594"/>
              <a:gd name="T7" fmla="*/ 92 h 594"/>
              <a:gd name="T8" fmla="*/ 313 w 594"/>
              <a:gd name="T9" fmla="*/ 90 h 594"/>
              <a:gd name="T10" fmla="*/ 281 w 594"/>
              <a:gd name="T11" fmla="*/ 106 h 594"/>
              <a:gd name="T12" fmla="*/ 276 w 594"/>
              <a:gd name="T13" fmla="*/ 111 h 594"/>
              <a:gd name="T14" fmla="*/ 249 w 594"/>
              <a:gd name="T15" fmla="*/ 99 h 594"/>
              <a:gd name="T16" fmla="*/ 251 w 594"/>
              <a:gd name="T17" fmla="*/ 98 h 594"/>
              <a:gd name="T18" fmla="*/ 267 w 594"/>
              <a:gd name="T19" fmla="*/ 65 h 594"/>
              <a:gd name="T20" fmla="*/ 265 w 594"/>
              <a:gd name="T21" fmla="*/ 63 h 594"/>
              <a:gd name="T22" fmla="*/ 232 w 594"/>
              <a:gd name="T23" fmla="*/ 79 h 594"/>
              <a:gd name="T24" fmla="*/ 224 w 594"/>
              <a:gd name="T25" fmla="*/ 88 h 594"/>
              <a:gd name="T26" fmla="*/ 201 w 594"/>
              <a:gd name="T27" fmla="*/ 79 h 594"/>
              <a:gd name="T28" fmla="*/ 108 w 594"/>
              <a:gd name="T29" fmla="*/ 83 h 594"/>
              <a:gd name="T30" fmla="*/ 267 w 594"/>
              <a:gd name="T31" fmla="*/ 255 h 594"/>
              <a:gd name="T32" fmla="*/ 148 w 594"/>
              <a:gd name="T33" fmla="*/ 410 h 594"/>
              <a:gd name="T34" fmla="*/ 78 w 594"/>
              <a:gd name="T35" fmla="*/ 403 h 594"/>
              <a:gd name="T36" fmla="*/ 0 w 594"/>
              <a:gd name="T37" fmla="*/ 443 h 594"/>
              <a:gd name="T38" fmla="*/ 96 w 594"/>
              <a:gd name="T39" fmla="*/ 461 h 594"/>
              <a:gd name="T40" fmla="*/ 128 w 594"/>
              <a:gd name="T41" fmla="*/ 467 h 594"/>
              <a:gd name="T42" fmla="*/ 133 w 594"/>
              <a:gd name="T43" fmla="*/ 498 h 594"/>
              <a:gd name="T44" fmla="*/ 151 w 594"/>
              <a:gd name="T45" fmla="*/ 594 h 594"/>
              <a:gd name="T46" fmla="*/ 191 w 594"/>
              <a:gd name="T47" fmla="*/ 516 h 594"/>
              <a:gd name="T48" fmla="*/ 184 w 594"/>
              <a:gd name="T49" fmla="*/ 446 h 594"/>
              <a:gd name="T50" fmla="*/ 339 w 594"/>
              <a:gd name="T51" fmla="*/ 328 h 594"/>
              <a:gd name="T52" fmla="*/ 511 w 594"/>
              <a:gd name="T53" fmla="*/ 486 h 594"/>
              <a:gd name="T54" fmla="*/ 515 w 594"/>
              <a:gd name="T55" fmla="*/ 393 h 594"/>
              <a:gd name="T56" fmla="*/ 506 w 594"/>
              <a:gd name="T57" fmla="*/ 371 h 594"/>
              <a:gd name="T58" fmla="*/ 515 w 594"/>
              <a:gd name="T59" fmla="*/ 362 h 594"/>
              <a:gd name="T60" fmla="*/ 531 w 594"/>
              <a:gd name="T61" fmla="*/ 330 h 594"/>
              <a:gd name="T62" fmla="*/ 529 w 594"/>
              <a:gd name="T63" fmla="*/ 327 h 594"/>
              <a:gd name="T64" fmla="*/ 496 w 594"/>
              <a:gd name="T65" fmla="*/ 344 h 594"/>
              <a:gd name="T66" fmla="*/ 495 w 594"/>
              <a:gd name="T67" fmla="*/ 345 h 594"/>
              <a:gd name="T68" fmla="*/ 484 w 594"/>
              <a:gd name="T69" fmla="*/ 318 h 594"/>
              <a:gd name="T70" fmla="*/ 488 w 594"/>
              <a:gd name="T71" fmla="*/ 314 h 594"/>
              <a:gd name="T72" fmla="*/ 504 w 594"/>
              <a:gd name="T73" fmla="*/ 281 h 594"/>
              <a:gd name="T74" fmla="*/ 502 w 594"/>
              <a:gd name="T75" fmla="*/ 279 h 594"/>
              <a:gd name="T76" fmla="*/ 473 w 594"/>
              <a:gd name="T77" fmla="*/ 292 h 594"/>
              <a:gd name="T78" fmla="*/ 443 w 594"/>
              <a:gd name="T79" fmla="*/ 220 h 594"/>
              <a:gd name="T80" fmla="*/ 573 w 594"/>
              <a:gd name="T81" fmla="*/ 53 h 594"/>
              <a:gd name="T82" fmla="*/ 589 w 594"/>
              <a:gd name="T83" fmla="*/ 5 h 594"/>
              <a:gd name="T84" fmla="*/ 541 w 594"/>
              <a:gd name="T85" fmla="*/ 21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94" h="594">
                <a:moveTo>
                  <a:pt x="541" y="21"/>
                </a:moveTo>
                <a:cubicBezTo>
                  <a:pt x="374" y="152"/>
                  <a:pt x="374" y="152"/>
                  <a:pt x="374" y="152"/>
                </a:cubicBezTo>
                <a:cubicBezTo>
                  <a:pt x="302" y="121"/>
                  <a:pt x="302" y="121"/>
                  <a:pt x="302" y="121"/>
                </a:cubicBezTo>
                <a:cubicBezTo>
                  <a:pt x="314" y="109"/>
                  <a:pt x="320" y="96"/>
                  <a:pt x="316" y="92"/>
                </a:cubicBezTo>
                <a:cubicBezTo>
                  <a:pt x="313" y="90"/>
                  <a:pt x="313" y="90"/>
                  <a:pt x="313" y="90"/>
                </a:cubicBezTo>
                <a:cubicBezTo>
                  <a:pt x="309" y="85"/>
                  <a:pt x="294" y="93"/>
                  <a:pt x="281" y="106"/>
                </a:cubicBezTo>
                <a:cubicBezTo>
                  <a:pt x="279" y="108"/>
                  <a:pt x="278" y="109"/>
                  <a:pt x="276" y="111"/>
                </a:cubicBezTo>
                <a:cubicBezTo>
                  <a:pt x="249" y="99"/>
                  <a:pt x="249" y="99"/>
                  <a:pt x="249" y="99"/>
                </a:cubicBezTo>
                <a:cubicBezTo>
                  <a:pt x="250" y="99"/>
                  <a:pt x="250" y="98"/>
                  <a:pt x="251" y="98"/>
                </a:cubicBezTo>
                <a:cubicBezTo>
                  <a:pt x="264" y="84"/>
                  <a:pt x="271" y="70"/>
                  <a:pt x="267" y="65"/>
                </a:cubicBezTo>
                <a:cubicBezTo>
                  <a:pt x="265" y="63"/>
                  <a:pt x="265" y="63"/>
                  <a:pt x="265" y="63"/>
                </a:cubicBezTo>
                <a:cubicBezTo>
                  <a:pt x="260" y="58"/>
                  <a:pt x="245" y="66"/>
                  <a:pt x="232" y="79"/>
                </a:cubicBezTo>
                <a:cubicBezTo>
                  <a:pt x="229" y="82"/>
                  <a:pt x="226" y="85"/>
                  <a:pt x="224" y="88"/>
                </a:cubicBezTo>
                <a:cubicBezTo>
                  <a:pt x="201" y="79"/>
                  <a:pt x="201" y="79"/>
                  <a:pt x="201" y="79"/>
                </a:cubicBezTo>
                <a:cubicBezTo>
                  <a:pt x="108" y="83"/>
                  <a:pt x="108" y="83"/>
                  <a:pt x="108" y="83"/>
                </a:cubicBezTo>
                <a:cubicBezTo>
                  <a:pt x="108" y="83"/>
                  <a:pt x="364" y="190"/>
                  <a:pt x="267" y="255"/>
                </a:cubicBezTo>
                <a:cubicBezTo>
                  <a:pt x="223" y="284"/>
                  <a:pt x="148" y="410"/>
                  <a:pt x="148" y="410"/>
                </a:cubicBezTo>
                <a:cubicBezTo>
                  <a:pt x="78" y="403"/>
                  <a:pt x="78" y="403"/>
                  <a:pt x="78" y="403"/>
                </a:cubicBezTo>
                <a:cubicBezTo>
                  <a:pt x="0" y="443"/>
                  <a:pt x="0" y="443"/>
                  <a:pt x="0" y="443"/>
                </a:cubicBezTo>
                <a:cubicBezTo>
                  <a:pt x="96" y="461"/>
                  <a:pt x="96" y="461"/>
                  <a:pt x="96" y="461"/>
                </a:cubicBezTo>
                <a:cubicBezTo>
                  <a:pt x="128" y="467"/>
                  <a:pt x="128" y="467"/>
                  <a:pt x="128" y="467"/>
                </a:cubicBezTo>
                <a:cubicBezTo>
                  <a:pt x="133" y="498"/>
                  <a:pt x="133" y="498"/>
                  <a:pt x="133" y="498"/>
                </a:cubicBezTo>
                <a:cubicBezTo>
                  <a:pt x="151" y="594"/>
                  <a:pt x="151" y="594"/>
                  <a:pt x="151" y="594"/>
                </a:cubicBezTo>
                <a:cubicBezTo>
                  <a:pt x="191" y="516"/>
                  <a:pt x="191" y="516"/>
                  <a:pt x="191" y="516"/>
                </a:cubicBezTo>
                <a:cubicBezTo>
                  <a:pt x="184" y="446"/>
                  <a:pt x="184" y="446"/>
                  <a:pt x="184" y="446"/>
                </a:cubicBezTo>
                <a:cubicBezTo>
                  <a:pt x="184" y="446"/>
                  <a:pt x="310" y="371"/>
                  <a:pt x="339" y="328"/>
                </a:cubicBezTo>
                <a:cubicBezTo>
                  <a:pt x="404" y="231"/>
                  <a:pt x="511" y="486"/>
                  <a:pt x="511" y="486"/>
                </a:cubicBezTo>
                <a:cubicBezTo>
                  <a:pt x="515" y="393"/>
                  <a:pt x="515" y="393"/>
                  <a:pt x="515" y="393"/>
                </a:cubicBezTo>
                <a:cubicBezTo>
                  <a:pt x="506" y="371"/>
                  <a:pt x="506" y="371"/>
                  <a:pt x="506" y="371"/>
                </a:cubicBezTo>
                <a:cubicBezTo>
                  <a:pt x="509" y="368"/>
                  <a:pt x="512" y="365"/>
                  <a:pt x="515" y="362"/>
                </a:cubicBezTo>
                <a:cubicBezTo>
                  <a:pt x="529" y="349"/>
                  <a:pt x="536" y="334"/>
                  <a:pt x="531" y="330"/>
                </a:cubicBezTo>
                <a:cubicBezTo>
                  <a:pt x="529" y="327"/>
                  <a:pt x="529" y="327"/>
                  <a:pt x="529" y="327"/>
                </a:cubicBezTo>
                <a:cubicBezTo>
                  <a:pt x="525" y="323"/>
                  <a:pt x="510" y="330"/>
                  <a:pt x="496" y="344"/>
                </a:cubicBezTo>
                <a:cubicBezTo>
                  <a:pt x="496" y="344"/>
                  <a:pt x="496" y="345"/>
                  <a:pt x="495" y="345"/>
                </a:cubicBezTo>
                <a:cubicBezTo>
                  <a:pt x="484" y="318"/>
                  <a:pt x="484" y="318"/>
                  <a:pt x="484" y="318"/>
                </a:cubicBezTo>
                <a:cubicBezTo>
                  <a:pt x="485" y="317"/>
                  <a:pt x="487" y="315"/>
                  <a:pt x="488" y="314"/>
                </a:cubicBezTo>
                <a:cubicBezTo>
                  <a:pt x="502" y="300"/>
                  <a:pt x="509" y="286"/>
                  <a:pt x="504" y="281"/>
                </a:cubicBezTo>
                <a:cubicBezTo>
                  <a:pt x="502" y="279"/>
                  <a:pt x="502" y="279"/>
                  <a:pt x="502" y="279"/>
                </a:cubicBezTo>
                <a:cubicBezTo>
                  <a:pt x="498" y="275"/>
                  <a:pt x="485" y="280"/>
                  <a:pt x="473" y="292"/>
                </a:cubicBezTo>
                <a:cubicBezTo>
                  <a:pt x="443" y="220"/>
                  <a:pt x="443" y="220"/>
                  <a:pt x="443" y="220"/>
                </a:cubicBezTo>
                <a:cubicBezTo>
                  <a:pt x="573" y="53"/>
                  <a:pt x="573" y="53"/>
                  <a:pt x="573" y="53"/>
                </a:cubicBezTo>
                <a:cubicBezTo>
                  <a:pt x="573" y="53"/>
                  <a:pt x="594" y="29"/>
                  <a:pt x="589" y="5"/>
                </a:cubicBezTo>
                <a:cubicBezTo>
                  <a:pt x="566" y="0"/>
                  <a:pt x="541" y="21"/>
                  <a:pt x="541" y="21"/>
                </a:cubicBezTo>
              </a:path>
            </a:pathLst>
          </a:custGeom>
          <a:solidFill>
            <a:srgbClr val="00AE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0574" y="2141034"/>
            <a:ext cx="13469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00AEEF"/>
                </a:solidFill>
              </a:rPr>
              <a:t>STAR</a:t>
            </a:r>
            <a:endParaRPr lang="ko-KR" altLang="en-US" sz="4000" dirty="0">
              <a:solidFill>
                <a:srgbClr val="00AEE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44270" y="2594517"/>
            <a:ext cx="19795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rgbClr val="00AEEF"/>
                </a:solidFill>
              </a:rPr>
              <a:t>GATE</a:t>
            </a:r>
            <a:endParaRPr lang="ko-KR" altLang="en-US" sz="6000" dirty="0">
              <a:solidFill>
                <a:srgbClr val="00AEE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468167" y="5037001"/>
            <a:ext cx="1351733" cy="304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</a:pPr>
            <a:r>
              <a:rPr lang="en-US" altLang="ko-KR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037743" y="1956368"/>
            <a:ext cx="14398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r">
              <a:buAutoNum type="arabicPeriod"/>
            </a:pPr>
            <a:r>
              <a:rPr lang="ko-KR" altLang="en-US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시간 절약</a:t>
            </a:r>
            <a:endParaRPr lang="en-US" altLang="ko-KR" spc="-15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 algn="r">
              <a:buAutoNum type="arabicPeriod"/>
            </a:pPr>
            <a:r>
              <a:rPr lang="ko-KR" altLang="en-US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정확성</a:t>
            </a:r>
            <a:endParaRPr lang="en-US" altLang="ko-KR" spc="-15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 algn="r">
              <a:buAutoNum type="arabicPeriod"/>
            </a:pPr>
            <a:r>
              <a:rPr lang="ko-KR" altLang="en-US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편리성</a:t>
            </a:r>
            <a:endParaRPr lang="en-US" altLang="ko-KR" spc="-15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ko-KR" altLang="en-US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을 갖춘</a:t>
            </a:r>
            <a:endParaRPr lang="en-US" altLang="ko-KR" spc="-15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4800600" y="5924550"/>
            <a:ext cx="2524125" cy="18097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7575694" y="1910201"/>
            <a:ext cx="209544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ko-KR" altLang="en-US" sz="2400" b="1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사물 인식 </a:t>
            </a:r>
            <a:endParaRPr lang="en-US" altLang="ko-KR" sz="2400" b="1" spc="-15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just"/>
            <a:r>
              <a:rPr lang="ko-KR" altLang="en-US" sz="2400" b="1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기내 반입 여부</a:t>
            </a:r>
            <a:endParaRPr lang="en-US" altLang="ko-KR" sz="2400" b="1" spc="-15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just"/>
            <a:r>
              <a:rPr lang="ko-KR" altLang="en-US" sz="2400" b="1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어플리케이션</a:t>
            </a:r>
            <a:endParaRPr lang="en-US" altLang="ko-KR" sz="2400" b="1" spc="-15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538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1" name="원호 30"/>
          <p:cNvSpPr/>
          <p:nvPr/>
        </p:nvSpPr>
        <p:spPr>
          <a:xfrm>
            <a:off x="7924800" y="2090737"/>
            <a:ext cx="1790700" cy="1790700"/>
          </a:xfrm>
          <a:prstGeom prst="arc">
            <a:avLst>
              <a:gd name="adj1" fmla="val 16200000"/>
              <a:gd name="adj2" fmla="val 5568694"/>
            </a:avLst>
          </a:prstGeom>
          <a:ln w="1143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/>
          <p:cNvCxnSpPr/>
          <p:nvPr/>
        </p:nvCxnSpPr>
        <p:spPr>
          <a:xfrm flipH="1">
            <a:off x="1438275" y="2090737"/>
            <a:ext cx="7381876" cy="0"/>
          </a:xfrm>
          <a:prstGeom prst="line">
            <a:avLst/>
          </a:prstGeom>
          <a:ln w="1143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>
            <a:endCxn id="34" idx="2"/>
          </p:cNvCxnSpPr>
          <p:nvPr/>
        </p:nvCxnSpPr>
        <p:spPr>
          <a:xfrm flipH="1">
            <a:off x="2935755" y="3876674"/>
            <a:ext cx="5893922" cy="6179"/>
          </a:xfrm>
          <a:prstGeom prst="line">
            <a:avLst/>
          </a:prstGeom>
          <a:ln w="1143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원호 33"/>
          <p:cNvSpPr/>
          <p:nvPr/>
        </p:nvSpPr>
        <p:spPr>
          <a:xfrm rot="10800000">
            <a:off x="2090738" y="3881437"/>
            <a:ext cx="1790700" cy="1790700"/>
          </a:xfrm>
          <a:prstGeom prst="arc">
            <a:avLst>
              <a:gd name="adj1" fmla="val 16200000"/>
              <a:gd name="adj2" fmla="val 5206642"/>
            </a:avLst>
          </a:prstGeom>
          <a:ln w="1143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직선 연결선 34"/>
          <p:cNvCxnSpPr>
            <a:cxnSpLocks/>
          </p:cNvCxnSpPr>
          <p:nvPr/>
        </p:nvCxnSpPr>
        <p:spPr>
          <a:xfrm flipH="1">
            <a:off x="2935755" y="5672137"/>
            <a:ext cx="8322795" cy="0"/>
          </a:xfrm>
          <a:prstGeom prst="line">
            <a:avLst/>
          </a:prstGeom>
          <a:ln w="1143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타원 35"/>
          <p:cNvSpPr/>
          <p:nvPr/>
        </p:nvSpPr>
        <p:spPr>
          <a:xfrm>
            <a:off x="4267201" y="1991017"/>
            <a:ext cx="216000" cy="216000"/>
          </a:xfrm>
          <a:prstGeom prst="ellipse">
            <a:avLst/>
          </a:prstGeom>
          <a:solidFill>
            <a:srgbClr val="00AEE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8310564" y="3773438"/>
            <a:ext cx="216000" cy="216000"/>
          </a:xfrm>
          <a:prstGeom prst="ellipse">
            <a:avLst/>
          </a:prstGeom>
          <a:solidFill>
            <a:srgbClr val="00AEE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2047570" y="4455425"/>
            <a:ext cx="216000" cy="216000"/>
          </a:xfrm>
          <a:prstGeom prst="ellipse">
            <a:avLst/>
          </a:prstGeom>
          <a:solidFill>
            <a:srgbClr val="00AEE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3" name="타원 42"/>
          <p:cNvSpPr/>
          <p:nvPr/>
        </p:nvSpPr>
        <p:spPr>
          <a:xfrm>
            <a:off x="7816800" y="5559373"/>
            <a:ext cx="216000" cy="216000"/>
          </a:xfrm>
          <a:prstGeom prst="ellipse">
            <a:avLst/>
          </a:prstGeom>
          <a:solidFill>
            <a:srgbClr val="00AEE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4054791" y="2254817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개발진행상황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068662" y="4063724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개선반영사항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004659" y="4337645"/>
            <a:ext cx="2755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달성가능수준 예상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7591811" y="5854363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향후일정 계획</a:t>
            </a:r>
          </a:p>
        </p:txBody>
      </p:sp>
      <p:sp>
        <p:nvSpPr>
          <p:cNvPr id="66" name="타원 65"/>
          <p:cNvSpPr/>
          <p:nvPr/>
        </p:nvSpPr>
        <p:spPr>
          <a:xfrm>
            <a:off x="1194718" y="1836117"/>
            <a:ext cx="487114" cy="487114"/>
          </a:xfrm>
          <a:prstGeom prst="ellipse">
            <a:avLst/>
          </a:prstGeom>
          <a:solidFill>
            <a:schemeClr val="bg1">
              <a:lumMod val="8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이등변 삼각형 2"/>
          <p:cNvSpPr/>
          <p:nvPr/>
        </p:nvSpPr>
        <p:spPr>
          <a:xfrm rot="5400000">
            <a:off x="10803248" y="5353089"/>
            <a:ext cx="695713" cy="599753"/>
          </a:xfrm>
          <a:custGeom>
            <a:avLst/>
            <a:gdLst>
              <a:gd name="connsiteX0" fmla="*/ 0 w 695713"/>
              <a:gd name="connsiteY0" fmla="*/ 599753 h 599753"/>
              <a:gd name="connsiteX1" fmla="*/ 347857 w 695713"/>
              <a:gd name="connsiteY1" fmla="*/ 0 h 599753"/>
              <a:gd name="connsiteX2" fmla="*/ 695713 w 695713"/>
              <a:gd name="connsiteY2" fmla="*/ 599753 h 599753"/>
              <a:gd name="connsiteX3" fmla="*/ 0 w 695713"/>
              <a:gd name="connsiteY3" fmla="*/ 599753 h 599753"/>
              <a:gd name="connsiteX0" fmla="*/ 0 w 695713"/>
              <a:gd name="connsiteY0" fmla="*/ 599753 h 605135"/>
              <a:gd name="connsiteX1" fmla="*/ 347857 w 695713"/>
              <a:gd name="connsiteY1" fmla="*/ 0 h 605135"/>
              <a:gd name="connsiteX2" fmla="*/ 695713 w 695713"/>
              <a:gd name="connsiteY2" fmla="*/ 599753 h 605135"/>
              <a:gd name="connsiteX3" fmla="*/ 362266 w 695713"/>
              <a:gd name="connsiteY3" fmla="*/ 605135 h 605135"/>
              <a:gd name="connsiteX4" fmla="*/ 0 w 695713"/>
              <a:gd name="connsiteY4" fmla="*/ 599753 h 605135"/>
              <a:gd name="connsiteX0" fmla="*/ 0 w 695713"/>
              <a:gd name="connsiteY0" fmla="*/ 599753 h 599753"/>
              <a:gd name="connsiteX1" fmla="*/ 347857 w 695713"/>
              <a:gd name="connsiteY1" fmla="*/ 0 h 599753"/>
              <a:gd name="connsiteX2" fmla="*/ 695713 w 695713"/>
              <a:gd name="connsiteY2" fmla="*/ 599753 h 599753"/>
              <a:gd name="connsiteX3" fmla="*/ 343216 w 695713"/>
              <a:gd name="connsiteY3" fmla="*/ 395585 h 599753"/>
              <a:gd name="connsiteX4" fmla="*/ 0 w 695713"/>
              <a:gd name="connsiteY4" fmla="*/ 599753 h 59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5713" h="599753">
                <a:moveTo>
                  <a:pt x="0" y="599753"/>
                </a:moveTo>
                <a:lnTo>
                  <a:pt x="347857" y="0"/>
                </a:lnTo>
                <a:lnTo>
                  <a:pt x="695713" y="599753"/>
                </a:lnTo>
                <a:lnTo>
                  <a:pt x="343216" y="395585"/>
                </a:lnTo>
                <a:lnTo>
                  <a:pt x="0" y="59975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BF1EF1D-5AB6-45D9-B53F-FDDD83AF4A1A}"/>
              </a:ext>
            </a:extLst>
          </p:cNvPr>
          <p:cNvSpPr txBox="1"/>
          <p:nvPr/>
        </p:nvSpPr>
        <p:spPr>
          <a:xfrm rot="3059">
            <a:off x="3468311" y="2193200"/>
            <a:ext cx="6591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AEEF"/>
                </a:solidFill>
              </a:rPr>
              <a:t>01</a:t>
            </a:r>
            <a:endParaRPr lang="ko-KR" altLang="en-US" sz="3200" b="1" dirty="0">
              <a:solidFill>
                <a:srgbClr val="00AEEF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3841422-9DDC-41FB-A786-631D01A87C22}"/>
              </a:ext>
            </a:extLst>
          </p:cNvPr>
          <p:cNvSpPr txBox="1"/>
          <p:nvPr/>
        </p:nvSpPr>
        <p:spPr>
          <a:xfrm rot="3059">
            <a:off x="7410554" y="3971328"/>
            <a:ext cx="720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00AEEF"/>
                </a:solidFill>
              </a:rPr>
              <a:t>02</a:t>
            </a:r>
            <a:endParaRPr lang="ko-KR" altLang="en-US" sz="3600" b="1" dirty="0">
              <a:solidFill>
                <a:srgbClr val="00AEEF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54917FE-9EDE-437F-9253-ADED1C80236B}"/>
              </a:ext>
            </a:extLst>
          </p:cNvPr>
          <p:cNvSpPr txBox="1"/>
          <p:nvPr/>
        </p:nvSpPr>
        <p:spPr>
          <a:xfrm rot="3059">
            <a:off x="2284303" y="4245318"/>
            <a:ext cx="720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00AEEF"/>
                </a:solidFill>
              </a:rPr>
              <a:t>03</a:t>
            </a:r>
            <a:endParaRPr lang="ko-KR" altLang="en-US" sz="3600" b="1" dirty="0">
              <a:solidFill>
                <a:srgbClr val="00AEEF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8EEFB96-EE39-48D0-954F-C1C64DAB2734}"/>
              </a:ext>
            </a:extLst>
          </p:cNvPr>
          <p:cNvSpPr txBox="1"/>
          <p:nvPr/>
        </p:nvSpPr>
        <p:spPr>
          <a:xfrm rot="3059">
            <a:off x="6863909" y="5762029"/>
            <a:ext cx="720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00AEEF"/>
                </a:solidFill>
              </a:rPr>
              <a:t>04</a:t>
            </a:r>
            <a:endParaRPr lang="ko-KR" altLang="en-US" sz="3600" b="1" dirty="0">
              <a:solidFill>
                <a:srgbClr val="00AEE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8893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직사각형 77">
            <a:extLst>
              <a:ext uri="{FF2B5EF4-FFF2-40B4-BE49-F238E27FC236}">
                <a16:creationId xmlns:a16="http://schemas.microsoft.com/office/drawing/2014/main" id="{D0E4C34C-AFA9-4020-8D8D-DA7C5CDCCB81}"/>
              </a:ext>
            </a:extLst>
          </p:cNvPr>
          <p:cNvSpPr/>
          <p:nvPr/>
        </p:nvSpPr>
        <p:spPr>
          <a:xfrm>
            <a:off x="865659" y="1742803"/>
            <a:ext cx="10403532" cy="5115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개발진행상황</a:t>
            </a:r>
          </a:p>
        </p:txBody>
      </p:sp>
      <p:sp>
        <p:nvSpPr>
          <p:cNvPr id="53" name="직사각형 52"/>
          <p:cNvSpPr/>
          <p:nvPr/>
        </p:nvSpPr>
        <p:spPr>
          <a:xfrm>
            <a:off x="1756854" y="3936843"/>
            <a:ext cx="1064715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붙이는 짐에서</a:t>
            </a:r>
            <a:endParaRPr lang="en-US" altLang="ko-KR" sz="1050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1050" dirty="0">
                <a:solidFill>
                  <a:schemeClr val="bg1"/>
                </a:solidFill>
                <a:latin typeface="+mn-ea"/>
              </a:rPr>
              <a:t>뺄 수 있는 건</a:t>
            </a:r>
            <a:r>
              <a:rPr lang="en-US" altLang="ko-KR" sz="1050" dirty="0">
                <a:solidFill>
                  <a:schemeClr val="bg1"/>
                </a:solidFill>
                <a:latin typeface="+mn-ea"/>
              </a:rPr>
              <a:t>?</a:t>
            </a:r>
          </a:p>
        </p:txBody>
      </p:sp>
      <p:graphicFrame>
        <p:nvGraphicFramePr>
          <p:cNvPr id="61" name="Group 61">
            <a:extLst>
              <a:ext uri="{FF2B5EF4-FFF2-40B4-BE49-F238E27FC236}">
                <a16:creationId xmlns:a16="http://schemas.microsoft.com/office/drawing/2014/main" id="{DC68CB67-F797-4BB5-86BB-F8AFB561B5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6965489"/>
              </p:ext>
            </p:extLst>
          </p:nvPr>
        </p:nvGraphicFramePr>
        <p:xfrm>
          <a:off x="1553829" y="1725089"/>
          <a:ext cx="8887170" cy="514172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750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54855">
                  <a:extLst>
                    <a:ext uri="{9D8B030D-6E8A-4147-A177-3AD203B41FA5}">
                      <a16:colId xmlns:a16="http://schemas.microsoft.com/office/drawing/2014/main" val="2550205214"/>
                    </a:ext>
                  </a:extLst>
                </a:gridCol>
                <a:gridCol w="1979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3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4574">
                  <a:extLst>
                    <a:ext uri="{9D8B030D-6E8A-4147-A177-3AD203B41FA5}">
                      <a16:colId xmlns:a16="http://schemas.microsoft.com/office/drawing/2014/main" val="150163392"/>
                    </a:ext>
                  </a:extLst>
                </a:gridCol>
              </a:tblGrid>
              <a:tr h="43906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WBS</a:t>
                      </a:r>
                      <a:endParaRPr kumimoji="1" lang="ko-KR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작업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작업자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상태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진척도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계획 및 분석</a:t>
                      </a: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모두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1.1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프로젝트 계획서 검토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모두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1.2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BPP </a:t>
                      </a: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작성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강수연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1.3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요구사항 수집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모두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1.4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요구사항 분석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모두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9803898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1.5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기능 도출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모두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6686874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1.5.1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기능적 요구사항 도출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모두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5083610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1.5.2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비기능적 요구사항 도출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모두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9334581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1.6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API </a:t>
                      </a: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분석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전영규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116305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1.7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SRS </a:t>
                      </a: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작성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전영규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강수연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133561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데이터베이스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강수연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진행중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항공사별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DB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진행 중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)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65%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1023557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2.1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데이터베이스 설계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이지현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936370"/>
                  </a:ext>
                </a:extLst>
              </a:tr>
            </a:tbl>
          </a:graphicData>
        </a:graphic>
      </p:graphicFrame>
      <p:grpSp>
        <p:nvGrpSpPr>
          <p:cNvPr id="63" name="그룹 62">
            <a:extLst>
              <a:ext uri="{FF2B5EF4-FFF2-40B4-BE49-F238E27FC236}">
                <a16:creationId xmlns:a16="http://schemas.microsoft.com/office/drawing/2014/main" id="{D9A76B94-AA75-49FA-991B-54A768FCA5E0}"/>
              </a:ext>
            </a:extLst>
          </p:cNvPr>
          <p:cNvGrpSpPr/>
          <p:nvPr/>
        </p:nvGrpSpPr>
        <p:grpSpPr>
          <a:xfrm rot="21299235">
            <a:off x="1147711" y="1175287"/>
            <a:ext cx="1733167" cy="494252"/>
            <a:chOff x="2102646" y="1367078"/>
            <a:chExt cx="1733167" cy="494252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9A7DBF76-12A1-4B70-9EC4-01E2F690BA1C}"/>
                </a:ext>
              </a:extLst>
            </p:cNvPr>
            <p:cNvGrpSpPr/>
            <p:nvPr/>
          </p:nvGrpSpPr>
          <p:grpSpPr>
            <a:xfrm>
              <a:off x="2119952" y="1367078"/>
              <a:ext cx="1694194" cy="494252"/>
              <a:chOff x="3439781" y="4563523"/>
              <a:chExt cx="1694194" cy="494252"/>
            </a:xfrm>
          </p:grpSpPr>
          <p:sp>
            <p:nvSpPr>
              <p:cNvPr id="67" name="직사각형 21">
                <a:extLst>
                  <a:ext uri="{FF2B5EF4-FFF2-40B4-BE49-F238E27FC236}">
                    <a16:creationId xmlns:a16="http://schemas.microsoft.com/office/drawing/2014/main" id="{5EB46265-76B8-40FA-BE0A-1D506AA0E1CA}"/>
                  </a:ext>
                </a:extLst>
              </p:cNvPr>
              <p:cNvSpPr/>
              <p:nvPr/>
            </p:nvSpPr>
            <p:spPr>
              <a:xfrm>
                <a:off x="3439781" y="4571622"/>
                <a:ext cx="1694194" cy="486153"/>
              </a:xfrm>
              <a:custGeom>
                <a:avLst/>
                <a:gdLst>
                  <a:gd name="connsiteX0" fmla="*/ 0 w 1779919"/>
                  <a:gd name="connsiteY0" fmla="*/ 0 h 570452"/>
                  <a:gd name="connsiteX1" fmla="*/ 1779919 w 1779919"/>
                  <a:gd name="connsiteY1" fmla="*/ 0 h 570452"/>
                  <a:gd name="connsiteX2" fmla="*/ 1779919 w 1779919"/>
                  <a:gd name="connsiteY2" fmla="*/ 570452 h 570452"/>
                  <a:gd name="connsiteX3" fmla="*/ 0 w 1779919"/>
                  <a:gd name="connsiteY3" fmla="*/ 570452 h 570452"/>
                  <a:gd name="connsiteX4" fmla="*/ 0 w 1779919"/>
                  <a:gd name="connsiteY4" fmla="*/ 0 h 570452"/>
                  <a:gd name="connsiteX0" fmla="*/ 0 w 1779919"/>
                  <a:gd name="connsiteY0" fmla="*/ 0 h 703802"/>
                  <a:gd name="connsiteX1" fmla="*/ 1779919 w 1779919"/>
                  <a:gd name="connsiteY1" fmla="*/ 0 h 703802"/>
                  <a:gd name="connsiteX2" fmla="*/ 1779919 w 1779919"/>
                  <a:gd name="connsiteY2" fmla="*/ 703802 h 703802"/>
                  <a:gd name="connsiteX3" fmla="*/ 0 w 1779919"/>
                  <a:gd name="connsiteY3" fmla="*/ 570452 h 703802"/>
                  <a:gd name="connsiteX4" fmla="*/ 0 w 1779919"/>
                  <a:gd name="connsiteY4" fmla="*/ 0 h 703802"/>
                  <a:gd name="connsiteX0" fmla="*/ 0 w 1798969"/>
                  <a:gd name="connsiteY0" fmla="*/ 0 h 703802"/>
                  <a:gd name="connsiteX1" fmla="*/ 1798969 w 1798969"/>
                  <a:gd name="connsiteY1" fmla="*/ 180975 h 703802"/>
                  <a:gd name="connsiteX2" fmla="*/ 1779919 w 1798969"/>
                  <a:gd name="connsiteY2" fmla="*/ 703802 h 703802"/>
                  <a:gd name="connsiteX3" fmla="*/ 0 w 1798969"/>
                  <a:gd name="connsiteY3" fmla="*/ 570452 h 703802"/>
                  <a:gd name="connsiteX4" fmla="*/ 0 w 1798969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14300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23825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444" h="703802">
                    <a:moveTo>
                      <a:pt x="0" y="0"/>
                    </a:moveTo>
                    <a:lnTo>
                      <a:pt x="1789444" y="123825"/>
                    </a:lnTo>
                    <a:lnTo>
                      <a:pt x="1779919" y="703802"/>
                    </a:lnTo>
                    <a:lnTo>
                      <a:pt x="0" y="57045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78000">
                    <a:schemeClr val="tx1">
                      <a:alpha val="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EC61F102-6929-4656-A4F3-E53B3068EE1D}"/>
                  </a:ext>
                </a:extLst>
              </p:cNvPr>
              <p:cNvSpPr/>
              <p:nvPr/>
            </p:nvSpPr>
            <p:spPr>
              <a:xfrm>
                <a:off x="3439781" y="4563523"/>
                <a:ext cx="1694194" cy="39900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F283512F-BC61-4A9A-8FEB-57DCB7B82474}"/>
                </a:ext>
              </a:extLst>
            </p:cNvPr>
            <p:cNvSpPr/>
            <p:nvPr/>
          </p:nvSpPr>
          <p:spPr>
            <a:xfrm>
              <a:off x="2102646" y="1375501"/>
              <a:ext cx="1733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</a:rPr>
                <a:t>현재 진행 사항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528F88CA-045A-4D52-95A4-069DDC7EB521}"/>
                </a:ext>
              </a:extLst>
            </p:cNvPr>
            <p:cNvSpPr/>
            <p:nvPr/>
          </p:nvSpPr>
          <p:spPr>
            <a:xfrm>
              <a:off x="2119951" y="1375175"/>
              <a:ext cx="235296" cy="39090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alpha val="1000"/>
                  </a:schemeClr>
                </a:gs>
                <a:gs pos="100000">
                  <a:schemeClr val="tx1">
                    <a:alpha val="11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9" name="그림 68">
            <a:extLst>
              <a:ext uri="{FF2B5EF4-FFF2-40B4-BE49-F238E27FC236}">
                <a16:creationId xmlns:a16="http://schemas.microsoft.com/office/drawing/2014/main" id="{155A36A6-1707-4D13-A78F-52B42FDE96A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75000"/>
          </a:blip>
          <a:stretch>
            <a:fillRect/>
          </a:stretch>
        </p:blipFill>
        <p:spPr>
          <a:xfrm>
            <a:off x="10599526" y="1470993"/>
            <a:ext cx="216024" cy="673484"/>
          </a:xfrm>
          <a:prstGeom prst="rect">
            <a:avLst/>
          </a:prstGeom>
        </p:spPr>
      </p:pic>
      <p:sp>
        <p:nvSpPr>
          <p:cNvPr id="70" name="타원 69">
            <a:extLst>
              <a:ext uri="{FF2B5EF4-FFF2-40B4-BE49-F238E27FC236}">
                <a16:creationId xmlns:a16="http://schemas.microsoft.com/office/drawing/2014/main" id="{50657CE5-B9B8-4622-8FD7-34A633ADA74E}"/>
              </a:ext>
            </a:extLst>
          </p:cNvPr>
          <p:cNvSpPr/>
          <p:nvPr/>
        </p:nvSpPr>
        <p:spPr>
          <a:xfrm>
            <a:off x="10894640" y="203039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70F7F931-A59F-4CB0-B32F-F5B105E660AF}"/>
              </a:ext>
            </a:extLst>
          </p:cNvPr>
          <p:cNvSpPr/>
          <p:nvPr/>
        </p:nvSpPr>
        <p:spPr>
          <a:xfrm>
            <a:off x="10894640" y="266778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ECE969B8-4AEF-4F08-95B2-25ED67BA9299}"/>
              </a:ext>
            </a:extLst>
          </p:cNvPr>
          <p:cNvSpPr/>
          <p:nvPr/>
        </p:nvSpPr>
        <p:spPr>
          <a:xfrm>
            <a:off x="10894640" y="3305180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1E8AFF20-4902-4FB4-BACE-FB9609EE5229}"/>
              </a:ext>
            </a:extLst>
          </p:cNvPr>
          <p:cNvSpPr/>
          <p:nvPr/>
        </p:nvSpPr>
        <p:spPr>
          <a:xfrm>
            <a:off x="10894640" y="3942574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8BDBE45D-503C-440F-B213-14C54E6A7DDF}"/>
              </a:ext>
            </a:extLst>
          </p:cNvPr>
          <p:cNvSpPr/>
          <p:nvPr/>
        </p:nvSpPr>
        <p:spPr>
          <a:xfrm>
            <a:off x="10894640" y="4579968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C5A112E7-E092-4A66-9FE6-EDA72DA4238C}"/>
              </a:ext>
            </a:extLst>
          </p:cNvPr>
          <p:cNvSpPr/>
          <p:nvPr/>
        </p:nvSpPr>
        <p:spPr>
          <a:xfrm>
            <a:off x="10894640" y="521736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B3E6961A-96A7-4E4A-8ECF-699C6F4CC968}"/>
              </a:ext>
            </a:extLst>
          </p:cNvPr>
          <p:cNvSpPr/>
          <p:nvPr/>
        </p:nvSpPr>
        <p:spPr>
          <a:xfrm>
            <a:off x="10894640" y="585475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E44E1C22-17B1-48D7-9FF3-2DEFCD9E88AF}"/>
              </a:ext>
            </a:extLst>
          </p:cNvPr>
          <p:cNvSpPr/>
          <p:nvPr/>
        </p:nvSpPr>
        <p:spPr>
          <a:xfrm>
            <a:off x="10894640" y="6492149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613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9BC3E2FA-E669-4B08-84C5-9F37E793972C}"/>
              </a:ext>
            </a:extLst>
          </p:cNvPr>
          <p:cNvSpPr/>
          <p:nvPr/>
        </p:nvSpPr>
        <p:spPr>
          <a:xfrm>
            <a:off x="865659" y="1742803"/>
            <a:ext cx="10403532" cy="5115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개발진행상황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EC17021-77DA-4448-ACFC-95A2B38A36F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75000"/>
          </a:blip>
          <a:stretch>
            <a:fillRect/>
          </a:stretch>
        </p:blipFill>
        <p:spPr>
          <a:xfrm>
            <a:off x="10599526" y="1470993"/>
            <a:ext cx="216024" cy="673484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575DF794-84B3-4859-99CE-52FC634BDEE5}"/>
              </a:ext>
            </a:extLst>
          </p:cNvPr>
          <p:cNvGrpSpPr/>
          <p:nvPr/>
        </p:nvGrpSpPr>
        <p:grpSpPr>
          <a:xfrm rot="21299235">
            <a:off x="1147711" y="1175287"/>
            <a:ext cx="1733167" cy="494252"/>
            <a:chOff x="2102646" y="1367078"/>
            <a:chExt cx="1733167" cy="494252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1116C19-A13C-4064-BE0C-B315EA5ED2BF}"/>
                </a:ext>
              </a:extLst>
            </p:cNvPr>
            <p:cNvGrpSpPr/>
            <p:nvPr/>
          </p:nvGrpSpPr>
          <p:grpSpPr>
            <a:xfrm>
              <a:off x="2119952" y="1367078"/>
              <a:ext cx="1694194" cy="494252"/>
              <a:chOff x="3439781" y="4563523"/>
              <a:chExt cx="1694194" cy="494252"/>
            </a:xfrm>
          </p:grpSpPr>
          <p:sp>
            <p:nvSpPr>
              <p:cNvPr id="24" name="직사각형 21">
                <a:extLst>
                  <a:ext uri="{FF2B5EF4-FFF2-40B4-BE49-F238E27FC236}">
                    <a16:creationId xmlns:a16="http://schemas.microsoft.com/office/drawing/2014/main" id="{EA5FC3DE-63DF-4C4E-B9F4-0F67A615B82F}"/>
                  </a:ext>
                </a:extLst>
              </p:cNvPr>
              <p:cNvSpPr/>
              <p:nvPr/>
            </p:nvSpPr>
            <p:spPr>
              <a:xfrm>
                <a:off x="3439781" y="4571622"/>
                <a:ext cx="1694194" cy="486153"/>
              </a:xfrm>
              <a:custGeom>
                <a:avLst/>
                <a:gdLst>
                  <a:gd name="connsiteX0" fmla="*/ 0 w 1779919"/>
                  <a:gd name="connsiteY0" fmla="*/ 0 h 570452"/>
                  <a:gd name="connsiteX1" fmla="*/ 1779919 w 1779919"/>
                  <a:gd name="connsiteY1" fmla="*/ 0 h 570452"/>
                  <a:gd name="connsiteX2" fmla="*/ 1779919 w 1779919"/>
                  <a:gd name="connsiteY2" fmla="*/ 570452 h 570452"/>
                  <a:gd name="connsiteX3" fmla="*/ 0 w 1779919"/>
                  <a:gd name="connsiteY3" fmla="*/ 570452 h 570452"/>
                  <a:gd name="connsiteX4" fmla="*/ 0 w 1779919"/>
                  <a:gd name="connsiteY4" fmla="*/ 0 h 570452"/>
                  <a:gd name="connsiteX0" fmla="*/ 0 w 1779919"/>
                  <a:gd name="connsiteY0" fmla="*/ 0 h 703802"/>
                  <a:gd name="connsiteX1" fmla="*/ 1779919 w 1779919"/>
                  <a:gd name="connsiteY1" fmla="*/ 0 h 703802"/>
                  <a:gd name="connsiteX2" fmla="*/ 1779919 w 1779919"/>
                  <a:gd name="connsiteY2" fmla="*/ 703802 h 703802"/>
                  <a:gd name="connsiteX3" fmla="*/ 0 w 1779919"/>
                  <a:gd name="connsiteY3" fmla="*/ 570452 h 703802"/>
                  <a:gd name="connsiteX4" fmla="*/ 0 w 1779919"/>
                  <a:gd name="connsiteY4" fmla="*/ 0 h 703802"/>
                  <a:gd name="connsiteX0" fmla="*/ 0 w 1798969"/>
                  <a:gd name="connsiteY0" fmla="*/ 0 h 703802"/>
                  <a:gd name="connsiteX1" fmla="*/ 1798969 w 1798969"/>
                  <a:gd name="connsiteY1" fmla="*/ 180975 h 703802"/>
                  <a:gd name="connsiteX2" fmla="*/ 1779919 w 1798969"/>
                  <a:gd name="connsiteY2" fmla="*/ 703802 h 703802"/>
                  <a:gd name="connsiteX3" fmla="*/ 0 w 1798969"/>
                  <a:gd name="connsiteY3" fmla="*/ 570452 h 703802"/>
                  <a:gd name="connsiteX4" fmla="*/ 0 w 1798969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14300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23825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444" h="703802">
                    <a:moveTo>
                      <a:pt x="0" y="0"/>
                    </a:moveTo>
                    <a:lnTo>
                      <a:pt x="1789444" y="123825"/>
                    </a:lnTo>
                    <a:lnTo>
                      <a:pt x="1779919" y="703802"/>
                    </a:lnTo>
                    <a:lnTo>
                      <a:pt x="0" y="57045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78000">
                    <a:schemeClr val="tx1">
                      <a:alpha val="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3E1A4BD-81E2-422E-9A66-B36448A7DBA4}"/>
                  </a:ext>
                </a:extLst>
              </p:cNvPr>
              <p:cNvSpPr/>
              <p:nvPr/>
            </p:nvSpPr>
            <p:spPr>
              <a:xfrm>
                <a:off x="3439781" y="4563523"/>
                <a:ext cx="1694194" cy="39900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955B03E-5BB6-4A7B-A4A8-C0923B6103B5}"/>
                </a:ext>
              </a:extLst>
            </p:cNvPr>
            <p:cNvSpPr/>
            <p:nvPr/>
          </p:nvSpPr>
          <p:spPr>
            <a:xfrm>
              <a:off x="2102646" y="1375501"/>
              <a:ext cx="1733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</a:rPr>
                <a:t>현재 진행 사항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229006F-FC90-4DF4-BB0A-5DEFF1CE9CB7}"/>
                </a:ext>
              </a:extLst>
            </p:cNvPr>
            <p:cNvSpPr/>
            <p:nvPr/>
          </p:nvSpPr>
          <p:spPr>
            <a:xfrm>
              <a:off x="2119951" y="1375175"/>
              <a:ext cx="235296" cy="39090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alpha val="1000"/>
                  </a:schemeClr>
                </a:gs>
                <a:gs pos="100000">
                  <a:schemeClr val="tx1">
                    <a:alpha val="11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6" name="Group 61">
            <a:extLst>
              <a:ext uri="{FF2B5EF4-FFF2-40B4-BE49-F238E27FC236}">
                <a16:creationId xmlns:a16="http://schemas.microsoft.com/office/drawing/2014/main" id="{FB492F80-28A5-4D85-9953-EB454939C5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2816368"/>
              </p:ext>
            </p:extLst>
          </p:nvPr>
        </p:nvGraphicFramePr>
        <p:xfrm>
          <a:off x="1553829" y="1725089"/>
          <a:ext cx="8887170" cy="514172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750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54855">
                  <a:extLst>
                    <a:ext uri="{9D8B030D-6E8A-4147-A177-3AD203B41FA5}">
                      <a16:colId xmlns:a16="http://schemas.microsoft.com/office/drawing/2014/main" val="2550205214"/>
                    </a:ext>
                  </a:extLst>
                </a:gridCol>
                <a:gridCol w="1979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3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4574">
                  <a:extLst>
                    <a:ext uri="{9D8B030D-6E8A-4147-A177-3AD203B41FA5}">
                      <a16:colId xmlns:a16="http://schemas.microsoft.com/office/drawing/2014/main" val="150163392"/>
                    </a:ext>
                  </a:extLst>
                </a:gridCol>
              </a:tblGrid>
              <a:tr h="43906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WBS</a:t>
                      </a:r>
                      <a:endParaRPr kumimoji="1" lang="ko-KR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작업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작업자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상태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진척도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2.2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국가별 반입제한 </a:t>
                      </a: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DB </a:t>
                      </a: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구축</a:t>
                      </a: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이지현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2.3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항공사별 반입제한 </a:t>
                      </a: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DB </a:t>
                      </a: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구축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강수연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진행 예정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설계 진행 중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)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알고리즘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이지현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강수연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진행 예정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텍스트 분석 구현 진행 중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)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60%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3.1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알고리즘 설계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이지현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3.2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텍스트 추출 기능 구현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이지현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9803898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3.3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텍스트 분석 기능 구현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전영규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진행 예정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텍스트 분석 설계 중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)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20%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6686874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3.4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이미지 분석 기능 구현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이지현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5083610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3.5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사용자 피드백 기능 구현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강수연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9334581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UI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전영규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진행중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(UI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구성 진행 중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)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85%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116305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4.1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앱 </a:t>
                      </a: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UI </a:t>
                      </a: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설계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이지현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종료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100%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133561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4.2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앱 </a:t>
                      </a: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UI </a:t>
                      </a: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구성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이지현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전영규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진행중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항공사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DB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 구성 중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)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90%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1023557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테스트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강수연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진행 예정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936370"/>
                  </a:ext>
                </a:extLst>
              </a:tr>
            </a:tbl>
          </a:graphicData>
        </a:graphic>
      </p:graphicFrame>
      <p:sp>
        <p:nvSpPr>
          <p:cNvPr id="27" name="타원 26">
            <a:extLst>
              <a:ext uri="{FF2B5EF4-FFF2-40B4-BE49-F238E27FC236}">
                <a16:creationId xmlns:a16="http://schemas.microsoft.com/office/drawing/2014/main" id="{6A6BBBCF-94B1-445A-AE3B-EA8E63462491}"/>
              </a:ext>
            </a:extLst>
          </p:cNvPr>
          <p:cNvSpPr/>
          <p:nvPr/>
        </p:nvSpPr>
        <p:spPr>
          <a:xfrm>
            <a:off x="10894640" y="203039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CB1F4885-F899-4E47-B075-9F3A90E705A8}"/>
              </a:ext>
            </a:extLst>
          </p:cNvPr>
          <p:cNvSpPr/>
          <p:nvPr/>
        </p:nvSpPr>
        <p:spPr>
          <a:xfrm>
            <a:off x="10894640" y="266778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01F53805-8714-44CF-8CD7-3EB3B46473BE}"/>
              </a:ext>
            </a:extLst>
          </p:cNvPr>
          <p:cNvSpPr/>
          <p:nvPr/>
        </p:nvSpPr>
        <p:spPr>
          <a:xfrm>
            <a:off x="10894640" y="3305180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C12E6DCB-0F7D-4806-B5B9-06D643DC6941}"/>
              </a:ext>
            </a:extLst>
          </p:cNvPr>
          <p:cNvSpPr/>
          <p:nvPr/>
        </p:nvSpPr>
        <p:spPr>
          <a:xfrm>
            <a:off x="10894640" y="3942574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80DD1A6-382C-4B3E-890D-13254A8E2E49}"/>
              </a:ext>
            </a:extLst>
          </p:cNvPr>
          <p:cNvSpPr/>
          <p:nvPr/>
        </p:nvSpPr>
        <p:spPr>
          <a:xfrm>
            <a:off x="10894640" y="4579968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48BDF955-1966-42F2-93A8-9A26290E3EF4}"/>
              </a:ext>
            </a:extLst>
          </p:cNvPr>
          <p:cNvSpPr/>
          <p:nvPr/>
        </p:nvSpPr>
        <p:spPr>
          <a:xfrm>
            <a:off x="10894640" y="521736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E1CB79B5-D22C-41AD-89D9-654C27D9E802}"/>
              </a:ext>
            </a:extLst>
          </p:cNvPr>
          <p:cNvSpPr/>
          <p:nvPr/>
        </p:nvSpPr>
        <p:spPr>
          <a:xfrm>
            <a:off x="10894640" y="585475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D842736B-11B8-4C19-BE48-02A35A4C4761}"/>
              </a:ext>
            </a:extLst>
          </p:cNvPr>
          <p:cNvSpPr/>
          <p:nvPr/>
        </p:nvSpPr>
        <p:spPr>
          <a:xfrm>
            <a:off x="10894640" y="6492149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792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개발진행상황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15C4B1A-0E5D-4BC6-ADC4-602FAB304769}"/>
              </a:ext>
            </a:extLst>
          </p:cNvPr>
          <p:cNvSpPr/>
          <p:nvPr/>
        </p:nvSpPr>
        <p:spPr>
          <a:xfrm>
            <a:off x="865659" y="1742803"/>
            <a:ext cx="10403532" cy="5115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8B11F72-2AB9-4D05-99C5-ED6CC442ECF4}"/>
              </a:ext>
            </a:extLst>
          </p:cNvPr>
          <p:cNvSpPr/>
          <p:nvPr/>
        </p:nvSpPr>
        <p:spPr>
          <a:xfrm>
            <a:off x="10894640" y="203039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7CC873C-D48D-4C1C-8EBF-24C8C376E69A}"/>
              </a:ext>
            </a:extLst>
          </p:cNvPr>
          <p:cNvSpPr/>
          <p:nvPr/>
        </p:nvSpPr>
        <p:spPr>
          <a:xfrm>
            <a:off x="10894640" y="266778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AB36A5D-03E1-4749-999E-8540D7DFCDBB}"/>
              </a:ext>
            </a:extLst>
          </p:cNvPr>
          <p:cNvSpPr/>
          <p:nvPr/>
        </p:nvSpPr>
        <p:spPr>
          <a:xfrm>
            <a:off x="10894640" y="3305180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8A5A5FA-0591-460D-816F-7E633DE53C38}"/>
              </a:ext>
            </a:extLst>
          </p:cNvPr>
          <p:cNvSpPr/>
          <p:nvPr/>
        </p:nvSpPr>
        <p:spPr>
          <a:xfrm>
            <a:off x="10894640" y="3942574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729A234E-0F43-4E91-B3E0-6A7826CE28DD}"/>
              </a:ext>
            </a:extLst>
          </p:cNvPr>
          <p:cNvSpPr/>
          <p:nvPr/>
        </p:nvSpPr>
        <p:spPr>
          <a:xfrm>
            <a:off x="10894640" y="4579968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ACE627CD-87A6-4EDF-AEE8-2489B7C8BFF5}"/>
              </a:ext>
            </a:extLst>
          </p:cNvPr>
          <p:cNvSpPr/>
          <p:nvPr/>
        </p:nvSpPr>
        <p:spPr>
          <a:xfrm>
            <a:off x="10894640" y="521736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2CB28C3D-319A-41F2-AE17-92ED892106BF}"/>
              </a:ext>
            </a:extLst>
          </p:cNvPr>
          <p:cNvSpPr/>
          <p:nvPr/>
        </p:nvSpPr>
        <p:spPr>
          <a:xfrm>
            <a:off x="10894640" y="585475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5B84BB93-F6E8-483A-9A6C-4F911A1E787D}"/>
              </a:ext>
            </a:extLst>
          </p:cNvPr>
          <p:cNvSpPr/>
          <p:nvPr/>
        </p:nvSpPr>
        <p:spPr>
          <a:xfrm>
            <a:off x="10894640" y="6492149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96C0D3A7-EA81-452A-9AE5-3F6357056A8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75000"/>
          </a:blip>
          <a:stretch>
            <a:fillRect/>
          </a:stretch>
        </p:blipFill>
        <p:spPr>
          <a:xfrm>
            <a:off x="10599526" y="1470993"/>
            <a:ext cx="216024" cy="673484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625BEA59-A939-494F-A0C5-B01FAE61F616}"/>
              </a:ext>
            </a:extLst>
          </p:cNvPr>
          <p:cNvGrpSpPr/>
          <p:nvPr/>
        </p:nvGrpSpPr>
        <p:grpSpPr>
          <a:xfrm rot="21299235">
            <a:off x="1147711" y="1175287"/>
            <a:ext cx="1733167" cy="494252"/>
            <a:chOff x="2102646" y="1367078"/>
            <a:chExt cx="1733167" cy="494252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A03FEE5C-2F5B-4D2B-902B-2A9811D4AAC7}"/>
                </a:ext>
              </a:extLst>
            </p:cNvPr>
            <p:cNvGrpSpPr/>
            <p:nvPr/>
          </p:nvGrpSpPr>
          <p:grpSpPr>
            <a:xfrm>
              <a:off x="2119952" y="1367078"/>
              <a:ext cx="1694194" cy="494252"/>
              <a:chOff x="3439781" y="4563523"/>
              <a:chExt cx="1694194" cy="494252"/>
            </a:xfrm>
          </p:grpSpPr>
          <p:sp>
            <p:nvSpPr>
              <p:cNvPr id="33" name="직사각형 21">
                <a:extLst>
                  <a:ext uri="{FF2B5EF4-FFF2-40B4-BE49-F238E27FC236}">
                    <a16:creationId xmlns:a16="http://schemas.microsoft.com/office/drawing/2014/main" id="{8E028329-8E9A-4A4B-AFBF-B98F0844A2B0}"/>
                  </a:ext>
                </a:extLst>
              </p:cNvPr>
              <p:cNvSpPr/>
              <p:nvPr/>
            </p:nvSpPr>
            <p:spPr>
              <a:xfrm>
                <a:off x="3439781" y="4571622"/>
                <a:ext cx="1694194" cy="486153"/>
              </a:xfrm>
              <a:custGeom>
                <a:avLst/>
                <a:gdLst>
                  <a:gd name="connsiteX0" fmla="*/ 0 w 1779919"/>
                  <a:gd name="connsiteY0" fmla="*/ 0 h 570452"/>
                  <a:gd name="connsiteX1" fmla="*/ 1779919 w 1779919"/>
                  <a:gd name="connsiteY1" fmla="*/ 0 h 570452"/>
                  <a:gd name="connsiteX2" fmla="*/ 1779919 w 1779919"/>
                  <a:gd name="connsiteY2" fmla="*/ 570452 h 570452"/>
                  <a:gd name="connsiteX3" fmla="*/ 0 w 1779919"/>
                  <a:gd name="connsiteY3" fmla="*/ 570452 h 570452"/>
                  <a:gd name="connsiteX4" fmla="*/ 0 w 1779919"/>
                  <a:gd name="connsiteY4" fmla="*/ 0 h 570452"/>
                  <a:gd name="connsiteX0" fmla="*/ 0 w 1779919"/>
                  <a:gd name="connsiteY0" fmla="*/ 0 h 703802"/>
                  <a:gd name="connsiteX1" fmla="*/ 1779919 w 1779919"/>
                  <a:gd name="connsiteY1" fmla="*/ 0 h 703802"/>
                  <a:gd name="connsiteX2" fmla="*/ 1779919 w 1779919"/>
                  <a:gd name="connsiteY2" fmla="*/ 703802 h 703802"/>
                  <a:gd name="connsiteX3" fmla="*/ 0 w 1779919"/>
                  <a:gd name="connsiteY3" fmla="*/ 570452 h 703802"/>
                  <a:gd name="connsiteX4" fmla="*/ 0 w 1779919"/>
                  <a:gd name="connsiteY4" fmla="*/ 0 h 703802"/>
                  <a:gd name="connsiteX0" fmla="*/ 0 w 1798969"/>
                  <a:gd name="connsiteY0" fmla="*/ 0 h 703802"/>
                  <a:gd name="connsiteX1" fmla="*/ 1798969 w 1798969"/>
                  <a:gd name="connsiteY1" fmla="*/ 180975 h 703802"/>
                  <a:gd name="connsiteX2" fmla="*/ 1779919 w 1798969"/>
                  <a:gd name="connsiteY2" fmla="*/ 703802 h 703802"/>
                  <a:gd name="connsiteX3" fmla="*/ 0 w 1798969"/>
                  <a:gd name="connsiteY3" fmla="*/ 570452 h 703802"/>
                  <a:gd name="connsiteX4" fmla="*/ 0 w 1798969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14300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23825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444" h="703802">
                    <a:moveTo>
                      <a:pt x="0" y="0"/>
                    </a:moveTo>
                    <a:lnTo>
                      <a:pt x="1789444" y="123825"/>
                    </a:lnTo>
                    <a:lnTo>
                      <a:pt x="1779919" y="703802"/>
                    </a:lnTo>
                    <a:lnTo>
                      <a:pt x="0" y="57045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78000">
                    <a:schemeClr val="tx1">
                      <a:alpha val="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1B58B6AD-38F8-44AC-A746-F11566145BFA}"/>
                  </a:ext>
                </a:extLst>
              </p:cNvPr>
              <p:cNvSpPr/>
              <p:nvPr/>
            </p:nvSpPr>
            <p:spPr>
              <a:xfrm>
                <a:off x="3439781" y="4563523"/>
                <a:ext cx="1694194" cy="39900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4415941B-D898-4A79-B39D-B9B0964E12AB}"/>
                </a:ext>
              </a:extLst>
            </p:cNvPr>
            <p:cNvSpPr/>
            <p:nvPr/>
          </p:nvSpPr>
          <p:spPr>
            <a:xfrm>
              <a:off x="2102646" y="1375501"/>
              <a:ext cx="1733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</a:rPr>
                <a:t>현재 진행 사항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A8EAE4B-45DF-4294-A97E-8800CB350B7B}"/>
                </a:ext>
              </a:extLst>
            </p:cNvPr>
            <p:cNvSpPr/>
            <p:nvPr/>
          </p:nvSpPr>
          <p:spPr>
            <a:xfrm>
              <a:off x="2119951" y="1375175"/>
              <a:ext cx="235296" cy="39090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alpha val="1000"/>
                  </a:schemeClr>
                </a:gs>
                <a:gs pos="100000">
                  <a:schemeClr val="tx1">
                    <a:alpha val="11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5" name="Group 61">
            <a:extLst>
              <a:ext uri="{FF2B5EF4-FFF2-40B4-BE49-F238E27FC236}">
                <a16:creationId xmlns:a16="http://schemas.microsoft.com/office/drawing/2014/main" id="{7961EC8B-F559-4936-AED3-F814B2306F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762858"/>
              </p:ext>
            </p:extLst>
          </p:nvPr>
        </p:nvGraphicFramePr>
        <p:xfrm>
          <a:off x="1553829" y="1725089"/>
          <a:ext cx="8887170" cy="514172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750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54855">
                  <a:extLst>
                    <a:ext uri="{9D8B030D-6E8A-4147-A177-3AD203B41FA5}">
                      <a16:colId xmlns:a16="http://schemas.microsoft.com/office/drawing/2014/main" val="2550205214"/>
                    </a:ext>
                  </a:extLst>
                </a:gridCol>
                <a:gridCol w="1979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3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4574">
                  <a:extLst>
                    <a:ext uri="{9D8B030D-6E8A-4147-A177-3AD203B41FA5}">
                      <a16:colId xmlns:a16="http://schemas.microsoft.com/office/drawing/2014/main" val="150163392"/>
                    </a:ext>
                  </a:extLst>
                </a:gridCol>
              </a:tblGrid>
              <a:tr h="43906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WBS</a:t>
                      </a:r>
                      <a:endParaRPr kumimoji="1" lang="ko-KR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작업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작업자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상태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진척도</a:t>
                      </a:r>
                    </a:p>
                  </a:txBody>
                  <a:tcPr anchor="ctr" horzOverflow="overflow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5.1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테스트 실행</a:t>
                      </a: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모두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진행 예정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0%</a:t>
                      </a:r>
                    </a:p>
                  </a:txBody>
                  <a:tcPr anchor="ctr" horzOverflow="overflow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5.2</a:t>
                      </a: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테스트 평가 및 수정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모두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진행 예정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</a:rPr>
                        <a:t>0%</a:t>
                      </a: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9803898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6686874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5083610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9334581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116305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133561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1023557"/>
                  </a:ext>
                </a:extLst>
              </a:tr>
              <a:tr h="391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</a:endParaRPr>
                    </a:p>
                  </a:txBody>
                  <a:tcPr anchor="ctr" horzOverflow="overflow"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936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6622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개발진행상황</a:t>
            </a:r>
          </a:p>
        </p:txBody>
      </p:sp>
      <p:sp>
        <p:nvSpPr>
          <p:cNvPr id="4" name="양쪽 모서리가 잘린 사각형 3"/>
          <p:cNvSpPr/>
          <p:nvPr/>
        </p:nvSpPr>
        <p:spPr>
          <a:xfrm rot="10800000">
            <a:off x="756406" y="1860550"/>
            <a:ext cx="3086100" cy="914400"/>
          </a:xfrm>
          <a:prstGeom prst="snip2SameRect">
            <a:avLst>
              <a:gd name="adj1" fmla="val 10417"/>
              <a:gd name="adj2" fmla="val 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양쪽 모서리가 잘린 사각형 4"/>
          <p:cNvSpPr/>
          <p:nvPr/>
        </p:nvSpPr>
        <p:spPr>
          <a:xfrm>
            <a:off x="756406" y="2774950"/>
            <a:ext cx="3086100" cy="3448050"/>
          </a:xfrm>
          <a:prstGeom prst="snip2SameRect">
            <a:avLst>
              <a:gd name="adj1" fmla="val 2636"/>
              <a:gd name="adj2" fmla="val 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양쪽 모서리가 잘린 사각형 5"/>
          <p:cNvSpPr/>
          <p:nvPr/>
        </p:nvSpPr>
        <p:spPr>
          <a:xfrm rot="10800000">
            <a:off x="8349494" y="1860550"/>
            <a:ext cx="3086100" cy="914400"/>
          </a:xfrm>
          <a:prstGeom prst="snip2SameRect">
            <a:avLst>
              <a:gd name="adj1" fmla="val 10417"/>
              <a:gd name="adj2" fmla="val 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양쪽 모서리가 잘린 사각형 6"/>
          <p:cNvSpPr/>
          <p:nvPr/>
        </p:nvSpPr>
        <p:spPr>
          <a:xfrm>
            <a:off x="8349494" y="2774950"/>
            <a:ext cx="3086100" cy="3448050"/>
          </a:xfrm>
          <a:prstGeom prst="snip2SameRect">
            <a:avLst>
              <a:gd name="adj1" fmla="val 2636"/>
              <a:gd name="adj2" fmla="val 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" name="양쪽 모서리가 잘린 사각형 7"/>
          <p:cNvSpPr/>
          <p:nvPr/>
        </p:nvSpPr>
        <p:spPr>
          <a:xfrm rot="10800000">
            <a:off x="4552950" y="1860550"/>
            <a:ext cx="3086100" cy="914400"/>
          </a:xfrm>
          <a:prstGeom prst="snip2SameRect">
            <a:avLst>
              <a:gd name="adj1" fmla="val 10417"/>
              <a:gd name="adj2" fmla="val 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양쪽 모서리가 잘린 사각형 8"/>
          <p:cNvSpPr/>
          <p:nvPr/>
        </p:nvSpPr>
        <p:spPr>
          <a:xfrm>
            <a:off x="4552950" y="2774950"/>
            <a:ext cx="3086100" cy="3448050"/>
          </a:xfrm>
          <a:prstGeom prst="snip2SameRect">
            <a:avLst>
              <a:gd name="adj1" fmla="val 2636"/>
              <a:gd name="adj2" fmla="val 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847795" y="2774950"/>
            <a:ext cx="290332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521042" y="2128466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사진 갤러리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8440883" y="2774950"/>
            <a:ext cx="290332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114127" y="2128466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키워드 입력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17584" y="2128466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카메라 촬영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4644339" y="2774950"/>
            <a:ext cx="290332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8A79C44-61BD-4AC7-9920-ED2DF3819E6E}"/>
              </a:ext>
            </a:extLst>
          </p:cNvPr>
          <p:cNvGrpSpPr/>
          <p:nvPr/>
        </p:nvGrpSpPr>
        <p:grpSpPr>
          <a:xfrm rot="21299235">
            <a:off x="1147711" y="1175287"/>
            <a:ext cx="1733167" cy="494252"/>
            <a:chOff x="2102646" y="1367078"/>
            <a:chExt cx="1733167" cy="494252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F7E1EA8B-83C7-4A18-8CE5-D98FAF5F5B99}"/>
                </a:ext>
              </a:extLst>
            </p:cNvPr>
            <p:cNvGrpSpPr/>
            <p:nvPr/>
          </p:nvGrpSpPr>
          <p:grpSpPr>
            <a:xfrm>
              <a:off x="2119952" y="1367078"/>
              <a:ext cx="1694194" cy="494252"/>
              <a:chOff x="3439781" y="4563523"/>
              <a:chExt cx="1694194" cy="494252"/>
            </a:xfrm>
          </p:grpSpPr>
          <p:sp>
            <p:nvSpPr>
              <p:cNvPr id="33" name="직사각형 21">
                <a:extLst>
                  <a:ext uri="{FF2B5EF4-FFF2-40B4-BE49-F238E27FC236}">
                    <a16:creationId xmlns:a16="http://schemas.microsoft.com/office/drawing/2014/main" id="{66E9D244-F000-4411-99B7-800D659533E1}"/>
                  </a:ext>
                </a:extLst>
              </p:cNvPr>
              <p:cNvSpPr/>
              <p:nvPr/>
            </p:nvSpPr>
            <p:spPr>
              <a:xfrm>
                <a:off x="3439781" y="4571622"/>
                <a:ext cx="1694194" cy="486153"/>
              </a:xfrm>
              <a:custGeom>
                <a:avLst/>
                <a:gdLst>
                  <a:gd name="connsiteX0" fmla="*/ 0 w 1779919"/>
                  <a:gd name="connsiteY0" fmla="*/ 0 h 570452"/>
                  <a:gd name="connsiteX1" fmla="*/ 1779919 w 1779919"/>
                  <a:gd name="connsiteY1" fmla="*/ 0 h 570452"/>
                  <a:gd name="connsiteX2" fmla="*/ 1779919 w 1779919"/>
                  <a:gd name="connsiteY2" fmla="*/ 570452 h 570452"/>
                  <a:gd name="connsiteX3" fmla="*/ 0 w 1779919"/>
                  <a:gd name="connsiteY3" fmla="*/ 570452 h 570452"/>
                  <a:gd name="connsiteX4" fmla="*/ 0 w 1779919"/>
                  <a:gd name="connsiteY4" fmla="*/ 0 h 570452"/>
                  <a:gd name="connsiteX0" fmla="*/ 0 w 1779919"/>
                  <a:gd name="connsiteY0" fmla="*/ 0 h 703802"/>
                  <a:gd name="connsiteX1" fmla="*/ 1779919 w 1779919"/>
                  <a:gd name="connsiteY1" fmla="*/ 0 h 703802"/>
                  <a:gd name="connsiteX2" fmla="*/ 1779919 w 1779919"/>
                  <a:gd name="connsiteY2" fmla="*/ 703802 h 703802"/>
                  <a:gd name="connsiteX3" fmla="*/ 0 w 1779919"/>
                  <a:gd name="connsiteY3" fmla="*/ 570452 h 703802"/>
                  <a:gd name="connsiteX4" fmla="*/ 0 w 1779919"/>
                  <a:gd name="connsiteY4" fmla="*/ 0 h 703802"/>
                  <a:gd name="connsiteX0" fmla="*/ 0 w 1798969"/>
                  <a:gd name="connsiteY0" fmla="*/ 0 h 703802"/>
                  <a:gd name="connsiteX1" fmla="*/ 1798969 w 1798969"/>
                  <a:gd name="connsiteY1" fmla="*/ 180975 h 703802"/>
                  <a:gd name="connsiteX2" fmla="*/ 1779919 w 1798969"/>
                  <a:gd name="connsiteY2" fmla="*/ 703802 h 703802"/>
                  <a:gd name="connsiteX3" fmla="*/ 0 w 1798969"/>
                  <a:gd name="connsiteY3" fmla="*/ 570452 h 703802"/>
                  <a:gd name="connsiteX4" fmla="*/ 0 w 1798969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14300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23825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444" h="703802">
                    <a:moveTo>
                      <a:pt x="0" y="0"/>
                    </a:moveTo>
                    <a:lnTo>
                      <a:pt x="1789444" y="123825"/>
                    </a:lnTo>
                    <a:lnTo>
                      <a:pt x="1779919" y="703802"/>
                    </a:lnTo>
                    <a:lnTo>
                      <a:pt x="0" y="57045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78000">
                    <a:schemeClr val="tx1">
                      <a:alpha val="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7962C85E-E4D0-47ED-A1C4-42860D2D02EE}"/>
                  </a:ext>
                </a:extLst>
              </p:cNvPr>
              <p:cNvSpPr/>
              <p:nvPr/>
            </p:nvSpPr>
            <p:spPr>
              <a:xfrm>
                <a:off x="3439781" y="4563523"/>
                <a:ext cx="1694194" cy="39900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6315373-94F5-4F2C-AA0E-2ACC21EAD576}"/>
                </a:ext>
              </a:extLst>
            </p:cNvPr>
            <p:cNvSpPr/>
            <p:nvPr/>
          </p:nvSpPr>
          <p:spPr>
            <a:xfrm>
              <a:off x="2102646" y="1375501"/>
              <a:ext cx="1733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</a:rPr>
                <a:t>데모 시연 영상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ABE1EECF-D0E1-485B-8B80-66954CBA85B0}"/>
                </a:ext>
              </a:extLst>
            </p:cNvPr>
            <p:cNvSpPr/>
            <p:nvPr/>
          </p:nvSpPr>
          <p:spPr>
            <a:xfrm>
              <a:off x="2119951" y="1375175"/>
              <a:ext cx="235296" cy="39090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alpha val="1000"/>
                  </a:schemeClr>
                </a:gs>
                <a:gs pos="100000">
                  <a:schemeClr val="tx1">
                    <a:alpha val="11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4" name="갤러리">
            <a:hlinkClick r:id="" action="ppaction://media"/>
            <a:extLst>
              <a:ext uri="{FF2B5EF4-FFF2-40B4-BE49-F238E27FC236}">
                <a16:creationId xmlns:a16="http://schemas.microsoft.com/office/drawing/2014/main" id="{245029B9-37B6-4D10-AECD-BA4501395E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92022" y="2662701"/>
            <a:ext cx="2208820" cy="3560288"/>
          </a:xfrm>
          <a:prstGeom prst="rect">
            <a:avLst/>
          </a:prstGeom>
        </p:spPr>
      </p:pic>
      <p:pic>
        <p:nvPicPr>
          <p:cNvPr id="19" name="카메라">
            <a:hlinkClick r:id="" action="ppaction://media"/>
            <a:extLst>
              <a:ext uri="{FF2B5EF4-FFF2-40B4-BE49-F238E27FC236}">
                <a16:creationId xmlns:a16="http://schemas.microsoft.com/office/drawing/2014/main" id="{FED56BB2-4036-4D6D-B544-1A7E9DE75C3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988617" y="2651946"/>
            <a:ext cx="2208819" cy="3571042"/>
          </a:xfrm>
          <a:prstGeom prst="rect">
            <a:avLst/>
          </a:prstGeom>
        </p:spPr>
      </p:pic>
      <p:pic>
        <p:nvPicPr>
          <p:cNvPr id="21" name="키워드">
            <a:hlinkClick r:id="" action="ppaction://media"/>
            <a:extLst>
              <a:ext uri="{FF2B5EF4-FFF2-40B4-BE49-F238E27FC236}">
                <a16:creationId xmlns:a16="http://schemas.microsoft.com/office/drawing/2014/main" id="{EB1D97DB-1A16-44AF-863A-ED16EED5190A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729199" y="2651947"/>
            <a:ext cx="2326690" cy="357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403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4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909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867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5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개발진행상황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8A79C44-61BD-4AC7-9920-ED2DF3819E6E}"/>
              </a:ext>
            </a:extLst>
          </p:cNvPr>
          <p:cNvGrpSpPr/>
          <p:nvPr/>
        </p:nvGrpSpPr>
        <p:grpSpPr>
          <a:xfrm rot="21299235">
            <a:off x="1131680" y="1175288"/>
            <a:ext cx="1765227" cy="494252"/>
            <a:chOff x="2086615" y="1367078"/>
            <a:chExt cx="1765227" cy="494252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F7E1EA8B-83C7-4A18-8CE5-D98FAF5F5B99}"/>
                </a:ext>
              </a:extLst>
            </p:cNvPr>
            <p:cNvGrpSpPr/>
            <p:nvPr/>
          </p:nvGrpSpPr>
          <p:grpSpPr>
            <a:xfrm>
              <a:off x="2119952" y="1367078"/>
              <a:ext cx="1694194" cy="494252"/>
              <a:chOff x="3439781" y="4563523"/>
              <a:chExt cx="1694194" cy="494252"/>
            </a:xfrm>
          </p:grpSpPr>
          <p:sp>
            <p:nvSpPr>
              <p:cNvPr id="33" name="직사각형 21">
                <a:extLst>
                  <a:ext uri="{FF2B5EF4-FFF2-40B4-BE49-F238E27FC236}">
                    <a16:creationId xmlns:a16="http://schemas.microsoft.com/office/drawing/2014/main" id="{66E9D244-F000-4411-99B7-800D659533E1}"/>
                  </a:ext>
                </a:extLst>
              </p:cNvPr>
              <p:cNvSpPr/>
              <p:nvPr/>
            </p:nvSpPr>
            <p:spPr>
              <a:xfrm>
                <a:off x="3439781" y="4571622"/>
                <a:ext cx="1694194" cy="486153"/>
              </a:xfrm>
              <a:custGeom>
                <a:avLst/>
                <a:gdLst>
                  <a:gd name="connsiteX0" fmla="*/ 0 w 1779919"/>
                  <a:gd name="connsiteY0" fmla="*/ 0 h 570452"/>
                  <a:gd name="connsiteX1" fmla="*/ 1779919 w 1779919"/>
                  <a:gd name="connsiteY1" fmla="*/ 0 h 570452"/>
                  <a:gd name="connsiteX2" fmla="*/ 1779919 w 1779919"/>
                  <a:gd name="connsiteY2" fmla="*/ 570452 h 570452"/>
                  <a:gd name="connsiteX3" fmla="*/ 0 w 1779919"/>
                  <a:gd name="connsiteY3" fmla="*/ 570452 h 570452"/>
                  <a:gd name="connsiteX4" fmla="*/ 0 w 1779919"/>
                  <a:gd name="connsiteY4" fmla="*/ 0 h 570452"/>
                  <a:gd name="connsiteX0" fmla="*/ 0 w 1779919"/>
                  <a:gd name="connsiteY0" fmla="*/ 0 h 703802"/>
                  <a:gd name="connsiteX1" fmla="*/ 1779919 w 1779919"/>
                  <a:gd name="connsiteY1" fmla="*/ 0 h 703802"/>
                  <a:gd name="connsiteX2" fmla="*/ 1779919 w 1779919"/>
                  <a:gd name="connsiteY2" fmla="*/ 703802 h 703802"/>
                  <a:gd name="connsiteX3" fmla="*/ 0 w 1779919"/>
                  <a:gd name="connsiteY3" fmla="*/ 570452 h 703802"/>
                  <a:gd name="connsiteX4" fmla="*/ 0 w 1779919"/>
                  <a:gd name="connsiteY4" fmla="*/ 0 h 703802"/>
                  <a:gd name="connsiteX0" fmla="*/ 0 w 1798969"/>
                  <a:gd name="connsiteY0" fmla="*/ 0 h 703802"/>
                  <a:gd name="connsiteX1" fmla="*/ 1798969 w 1798969"/>
                  <a:gd name="connsiteY1" fmla="*/ 180975 h 703802"/>
                  <a:gd name="connsiteX2" fmla="*/ 1779919 w 1798969"/>
                  <a:gd name="connsiteY2" fmla="*/ 703802 h 703802"/>
                  <a:gd name="connsiteX3" fmla="*/ 0 w 1798969"/>
                  <a:gd name="connsiteY3" fmla="*/ 570452 h 703802"/>
                  <a:gd name="connsiteX4" fmla="*/ 0 w 1798969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14300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23825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444" h="703802">
                    <a:moveTo>
                      <a:pt x="0" y="0"/>
                    </a:moveTo>
                    <a:lnTo>
                      <a:pt x="1789444" y="123825"/>
                    </a:lnTo>
                    <a:lnTo>
                      <a:pt x="1779919" y="703802"/>
                    </a:lnTo>
                    <a:lnTo>
                      <a:pt x="0" y="57045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78000">
                    <a:schemeClr val="tx1">
                      <a:alpha val="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7962C85E-E4D0-47ED-A1C4-42860D2D02EE}"/>
                  </a:ext>
                </a:extLst>
              </p:cNvPr>
              <p:cNvSpPr/>
              <p:nvPr/>
            </p:nvSpPr>
            <p:spPr>
              <a:xfrm>
                <a:off x="3439781" y="4563523"/>
                <a:ext cx="1694194" cy="39900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6315373-94F5-4F2C-AA0E-2ACC21EAD576}"/>
                </a:ext>
              </a:extLst>
            </p:cNvPr>
            <p:cNvSpPr/>
            <p:nvPr/>
          </p:nvSpPr>
          <p:spPr>
            <a:xfrm>
              <a:off x="2086615" y="1390890"/>
              <a:ext cx="176522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데이터 확보 방안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ABE1EECF-D0E1-485B-8B80-66954CBA85B0}"/>
                </a:ext>
              </a:extLst>
            </p:cNvPr>
            <p:cNvSpPr/>
            <p:nvPr/>
          </p:nvSpPr>
          <p:spPr>
            <a:xfrm>
              <a:off x="2119951" y="1375175"/>
              <a:ext cx="235296" cy="39090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alpha val="1000"/>
                  </a:schemeClr>
                </a:gs>
                <a:gs pos="100000">
                  <a:schemeClr val="tx1">
                    <a:alpha val="11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D2ACD9D-10B2-4BA5-95EE-3E1E72D7275F}"/>
              </a:ext>
            </a:extLst>
          </p:cNvPr>
          <p:cNvSpPr/>
          <p:nvPr/>
        </p:nvSpPr>
        <p:spPr>
          <a:xfrm>
            <a:off x="950268" y="1709292"/>
            <a:ext cx="10403532" cy="5115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A03EBD3A-85F2-4C82-A6A7-EEC1631D1E76}"/>
              </a:ext>
            </a:extLst>
          </p:cNvPr>
          <p:cNvSpPr/>
          <p:nvPr/>
        </p:nvSpPr>
        <p:spPr>
          <a:xfrm>
            <a:off x="10894640" y="203039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DB8B4A7A-4C51-4E2D-ABCB-A8CE670EB7A8}"/>
              </a:ext>
            </a:extLst>
          </p:cNvPr>
          <p:cNvSpPr/>
          <p:nvPr/>
        </p:nvSpPr>
        <p:spPr>
          <a:xfrm>
            <a:off x="10894640" y="266778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CC901416-FC55-4256-B70D-DBB6A35D7022}"/>
              </a:ext>
            </a:extLst>
          </p:cNvPr>
          <p:cNvSpPr/>
          <p:nvPr/>
        </p:nvSpPr>
        <p:spPr>
          <a:xfrm>
            <a:off x="10894640" y="3305180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3154ADDB-4E00-4FBD-9798-DE3175267080}"/>
              </a:ext>
            </a:extLst>
          </p:cNvPr>
          <p:cNvSpPr/>
          <p:nvPr/>
        </p:nvSpPr>
        <p:spPr>
          <a:xfrm>
            <a:off x="10894640" y="3942574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610427CD-C63B-4DC3-A4E9-E9D05B9DE35A}"/>
              </a:ext>
            </a:extLst>
          </p:cNvPr>
          <p:cNvSpPr/>
          <p:nvPr/>
        </p:nvSpPr>
        <p:spPr>
          <a:xfrm>
            <a:off x="10894640" y="4579968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A2F94F4C-4EE2-4377-B0E2-987AB942E473}"/>
              </a:ext>
            </a:extLst>
          </p:cNvPr>
          <p:cNvSpPr/>
          <p:nvPr/>
        </p:nvSpPr>
        <p:spPr>
          <a:xfrm>
            <a:off x="10894640" y="521736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AB5AC192-0519-4F38-B6EF-FBD8B0395925}"/>
              </a:ext>
            </a:extLst>
          </p:cNvPr>
          <p:cNvSpPr/>
          <p:nvPr/>
        </p:nvSpPr>
        <p:spPr>
          <a:xfrm>
            <a:off x="10894640" y="585475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A62D9E0C-B30C-48FA-8E1C-0A2B7A511B6E}"/>
              </a:ext>
            </a:extLst>
          </p:cNvPr>
          <p:cNvSpPr/>
          <p:nvPr/>
        </p:nvSpPr>
        <p:spPr>
          <a:xfrm>
            <a:off x="10894640" y="6492149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" name="Picture 9">
            <a:extLst>
              <a:ext uri="{FF2B5EF4-FFF2-40B4-BE49-F238E27FC236}">
                <a16:creationId xmlns:a16="http://schemas.microsoft.com/office/drawing/2014/main" id="{3D9EF5F3-5857-41C1-8F94-171189022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1051" y="1804178"/>
            <a:ext cx="9204499" cy="5032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24030FB8-FBDF-44B1-8F24-4EEFA65DD54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75000"/>
          </a:blip>
          <a:stretch>
            <a:fillRect/>
          </a:stretch>
        </p:blipFill>
        <p:spPr>
          <a:xfrm>
            <a:off x="10599526" y="1471200"/>
            <a:ext cx="216024" cy="67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385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개발진행상황</a:t>
            </a:r>
          </a:p>
        </p:txBody>
      </p:sp>
      <p:sp>
        <p:nvSpPr>
          <p:cNvPr id="5" name="타원 4"/>
          <p:cNvSpPr/>
          <p:nvPr/>
        </p:nvSpPr>
        <p:spPr>
          <a:xfrm>
            <a:off x="10894640" y="203039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10894640" y="266778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10894640" y="3305180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10894640" y="3942574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0894640" y="4579968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10894640" y="5217362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10894640" y="5854756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0894640" y="6492149"/>
            <a:ext cx="216024" cy="216024"/>
          </a:xfrm>
          <a:prstGeom prst="ellipse">
            <a:avLst/>
          </a:prstGeom>
          <a:solidFill>
            <a:srgbClr val="EE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 rot="21299235">
            <a:off x="1131681" y="1175287"/>
            <a:ext cx="1765227" cy="494252"/>
            <a:chOff x="2086616" y="1367078"/>
            <a:chExt cx="1765227" cy="494252"/>
          </a:xfrm>
        </p:grpSpPr>
        <p:grpSp>
          <p:nvGrpSpPr>
            <p:cNvPr id="16" name="그룹 15"/>
            <p:cNvGrpSpPr/>
            <p:nvPr/>
          </p:nvGrpSpPr>
          <p:grpSpPr>
            <a:xfrm>
              <a:off x="2119952" y="1367078"/>
              <a:ext cx="1694194" cy="494252"/>
              <a:chOff x="3439781" y="4563523"/>
              <a:chExt cx="1694194" cy="494252"/>
            </a:xfrm>
          </p:grpSpPr>
          <p:sp>
            <p:nvSpPr>
              <p:cNvPr id="19" name="직사각형 21"/>
              <p:cNvSpPr/>
              <p:nvPr/>
            </p:nvSpPr>
            <p:spPr>
              <a:xfrm>
                <a:off x="3439781" y="4571622"/>
                <a:ext cx="1694194" cy="486153"/>
              </a:xfrm>
              <a:custGeom>
                <a:avLst/>
                <a:gdLst>
                  <a:gd name="connsiteX0" fmla="*/ 0 w 1779919"/>
                  <a:gd name="connsiteY0" fmla="*/ 0 h 570452"/>
                  <a:gd name="connsiteX1" fmla="*/ 1779919 w 1779919"/>
                  <a:gd name="connsiteY1" fmla="*/ 0 h 570452"/>
                  <a:gd name="connsiteX2" fmla="*/ 1779919 w 1779919"/>
                  <a:gd name="connsiteY2" fmla="*/ 570452 h 570452"/>
                  <a:gd name="connsiteX3" fmla="*/ 0 w 1779919"/>
                  <a:gd name="connsiteY3" fmla="*/ 570452 h 570452"/>
                  <a:gd name="connsiteX4" fmla="*/ 0 w 1779919"/>
                  <a:gd name="connsiteY4" fmla="*/ 0 h 570452"/>
                  <a:gd name="connsiteX0" fmla="*/ 0 w 1779919"/>
                  <a:gd name="connsiteY0" fmla="*/ 0 h 703802"/>
                  <a:gd name="connsiteX1" fmla="*/ 1779919 w 1779919"/>
                  <a:gd name="connsiteY1" fmla="*/ 0 h 703802"/>
                  <a:gd name="connsiteX2" fmla="*/ 1779919 w 1779919"/>
                  <a:gd name="connsiteY2" fmla="*/ 703802 h 703802"/>
                  <a:gd name="connsiteX3" fmla="*/ 0 w 1779919"/>
                  <a:gd name="connsiteY3" fmla="*/ 570452 h 703802"/>
                  <a:gd name="connsiteX4" fmla="*/ 0 w 1779919"/>
                  <a:gd name="connsiteY4" fmla="*/ 0 h 703802"/>
                  <a:gd name="connsiteX0" fmla="*/ 0 w 1798969"/>
                  <a:gd name="connsiteY0" fmla="*/ 0 h 703802"/>
                  <a:gd name="connsiteX1" fmla="*/ 1798969 w 1798969"/>
                  <a:gd name="connsiteY1" fmla="*/ 180975 h 703802"/>
                  <a:gd name="connsiteX2" fmla="*/ 1779919 w 1798969"/>
                  <a:gd name="connsiteY2" fmla="*/ 703802 h 703802"/>
                  <a:gd name="connsiteX3" fmla="*/ 0 w 1798969"/>
                  <a:gd name="connsiteY3" fmla="*/ 570452 h 703802"/>
                  <a:gd name="connsiteX4" fmla="*/ 0 w 1798969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14300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  <a:gd name="connsiteX0" fmla="*/ 0 w 1789444"/>
                  <a:gd name="connsiteY0" fmla="*/ 0 h 703802"/>
                  <a:gd name="connsiteX1" fmla="*/ 1789444 w 1789444"/>
                  <a:gd name="connsiteY1" fmla="*/ 123825 h 703802"/>
                  <a:gd name="connsiteX2" fmla="*/ 1779919 w 1789444"/>
                  <a:gd name="connsiteY2" fmla="*/ 703802 h 703802"/>
                  <a:gd name="connsiteX3" fmla="*/ 0 w 1789444"/>
                  <a:gd name="connsiteY3" fmla="*/ 570452 h 703802"/>
                  <a:gd name="connsiteX4" fmla="*/ 0 w 1789444"/>
                  <a:gd name="connsiteY4" fmla="*/ 0 h 703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444" h="703802">
                    <a:moveTo>
                      <a:pt x="0" y="0"/>
                    </a:moveTo>
                    <a:lnTo>
                      <a:pt x="1789444" y="123825"/>
                    </a:lnTo>
                    <a:lnTo>
                      <a:pt x="1779919" y="703802"/>
                    </a:lnTo>
                    <a:lnTo>
                      <a:pt x="0" y="57045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78000">
                    <a:schemeClr val="tx1">
                      <a:alpha val="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30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직사각형 19"/>
              <p:cNvSpPr/>
              <p:nvPr/>
            </p:nvSpPr>
            <p:spPr>
              <a:xfrm>
                <a:off x="3439781" y="4563523"/>
                <a:ext cx="1694194" cy="399002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17" name="직사각형 16"/>
            <p:cNvSpPr/>
            <p:nvPr/>
          </p:nvSpPr>
          <p:spPr>
            <a:xfrm>
              <a:off x="2086616" y="1390890"/>
              <a:ext cx="176522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데이터 확보 방안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2119951" y="1375175"/>
              <a:ext cx="235296" cy="39090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alpha val="1000"/>
                  </a:schemeClr>
                </a:gs>
                <a:gs pos="100000">
                  <a:schemeClr val="tx1">
                    <a:alpha val="11000"/>
                  </a:schemeClr>
                </a:gs>
              </a:gsLst>
              <a:lin ang="10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_PO1" hidden="1">
            <a:extLst>
              <a:ext uri="{FF2B5EF4-FFF2-40B4-BE49-F238E27FC236}">
                <a16:creationId xmlns:a16="http://schemas.microsoft.com/office/drawing/2014/main" id="{5ADBEFEE-4F7F-44CD-A49F-00527DDCDAEC}"/>
              </a:ext>
            </a:extLst>
          </p:cNvPr>
          <p:cNvSpPr>
            <a:spLocks noSelect="1" noChangeArrowheads="1"/>
          </p:cNvSpPr>
          <p:nvPr/>
        </p:nvSpPr>
        <p:spPr bwMode="auto">
          <a:xfrm>
            <a:off x="0" y="0"/>
            <a:ext cx="1587500" cy="15875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CFD9FB8-BD26-463D-AF12-E73FE50EBDED}"/>
              </a:ext>
            </a:extLst>
          </p:cNvPr>
          <p:cNvSpPr/>
          <p:nvPr/>
        </p:nvSpPr>
        <p:spPr>
          <a:xfrm>
            <a:off x="838199" y="2420024"/>
            <a:ext cx="105155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→ </a:t>
            </a:r>
            <a:r>
              <a:rPr lang="en-US" altLang="ko-KR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Stargate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시스템에는 이미지 프로세싱을 통한 검색 뿐만 아니라 이미지 분석 결과가 정확하지 않을 경우를 대비한 키워드 검색기능 또한 있다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여기에서 키워드 검색을 실시하면 시스템은 해당 키워드를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Log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로 서버에 저장하는데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이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Log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를 주기적으로 분석한다면 사용자들의 검색 패턴과 이미지 분석 시스템의 미흡점을 파악할 수 있다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02235B6-2B99-4CF2-B71E-1CDE1F34AA5D}"/>
              </a:ext>
            </a:extLst>
          </p:cNvPr>
          <p:cNvSpPr/>
          <p:nvPr/>
        </p:nvSpPr>
        <p:spPr>
          <a:xfrm>
            <a:off x="838200" y="2015509"/>
            <a:ext cx="8611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00AEEF"/>
                </a:solidFill>
              </a:rPr>
              <a:t>방안 </a:t>
            </a:r>
            <a:r>
              <a:rPr lang="en-US" altLang="ko-KR" b="1" dirty="0">
                <a:solidFill>
                  <a:srgbClr val="00AEEF"/>
                </a:solidFill>
              </a:rPr>
              <a:t>1</a:t>
            </a:r>
            <a:endParaRPr lang="ko-KR" altLang="en-US" b="1" dirty="0">
              <a:solidFill>
                <a:srgbClr val="00AEEF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F0F12C-0238-4F78-847A-FE3403FA0602}"/>
              </a:ext>
            </a:extLst>
          </p:cNvPr>
          <p:cNvSpPr txBox="1"/>
          <p:nvPr/>
        </p:nvSpPr>
        <p:spPr>
          <a:xfrm>
            <a:off x="1930166" y="2023576"/>
            <a:ext cx="2895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참조한 시스템 보완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163DBD3-5EBB-4AB3-89EB-0375F62CC6B9}"/>
              </a:ext>
            </a:extLst>
          </p:cNvPr>
          <p:cNvSpPr/>
          <p:nvPr/>
        </p:nvSpPr>
        <p:spPr>
          <a:xfrm>
            <a:off x="838199" y="4209391"/>
            <a:ext cx="105155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→ </a:t>
            </a:r>
            <a:r>
              <a:rPr lang="en-US" altLang="ko-KR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Stargate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시스템은 사용자가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DB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에 포함시키고자 하는 객체 정보를 관리자에게 전달할 수 있는 메시지 기능을 포함하고 있다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관리자는 이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Feedback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메시지를 참조하여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DB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를 위한 추가 데이터를 확보할 수 있다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FE52789-C1BC-4A85-ABB1-AC34002DFCC8}"/>
              </a:ext>
            </a:extLst>
          </p:cNvPr>
          <p:cNvSpPr/>
          <p:nvPr/>
        </p:nvSpPr>
        <p:spPr>
          <a:xfrm>
            <a:off x="838200" y="3804876"/>
            <a:ext cx="8611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00AEEF"/>
                </a:solidFill>
              </a:rPr>
              <a:t>방안 </a:t>
            </a:r>
            <a:r>
              <a:rPr lang="en-US" altLang="ko-KR" b="1" dirty="0">
                <a:solidFill>
                  <a:srgbClr val="00AEEF"/>
                </a:solidFill>
              </a:rPr>
              <a:t>2</a:t>
            </a:r>
            <a:endParaRPr lang="ko-KR" altLang="en-US" b="1" dirty="0">
              <a:solidFill>
                <a:srgbClr val="00AEEF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595A03-4A6B-4C9C-B587-7EC6C8638BF9}"/>
              </a:ext>
            </a:extLst>
          </p:cNvPr>
          <p:cNvSpPr txBox="1"/>
          <p:nvPr/>
        </p:nvSpPr>
        <p:spPr>
          <a:xfrm>
            <a:off x="1930166" y="3812943"/>
            <a:ext cx="418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Feedback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기능을 통한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보완</a:t>
            </a:r>
          </a:p>
        </p:txBody>
      </p:sp>
    </p:spTree>
    <p:extLst>
      <p:ext uri="{BB962C8B-B14F-4D97-AF65-F5344CB8AC3E}">
        <p14:creationId xmlns:p14="http://schemas.microsoft.com/office/powerpoint/2010/main" val="3632922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개선반영사항</a:t>
            </a:r>
          </a:p>
        </p:txBody>
      </p:sp>
      <p:sp>
        <p:nvSpPr>
          <p:cNvPr id="4" name="양쪽 모서리가 잘린 사각형 3"/>
          <p:cNvSpPr/>
          <p:nvPr/>
        </p:nvSpPr>
        <p:spPr>
          <a:xfrm rot="10800000">
            <a:off x="756406" y="1860550"/>
            <a:ext cx="5010636" cy="914400"/>
          </a:xfrm>
          <a:prstGeom prst="snip2SameRect">
            <a:avLst>
              <a:gd name="adj1" fmla="val 10417"/>
              <a:gd name="adj2" fmla="val 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양쪽 모서리가 잘린 사각형 4"/>
          <p:cNvSpPr/>
          <p:nvPr/>
        </p:nvSpPr>
        <p:spPr>
          <a:xfrm>
            <a:off x="756406" y="2774950"/>
            <a:ext cx="5010636" cy="3448050"/>
          </a:xfrm>
          <a:prstGeom prst="snip2SameRect">
            <a:avLst>
              <a:gd name="adj1" fmla="val 2636"/>
              <a:gd name="adj2" fmla="val 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양쪽 모서리가 잘린 사각형 7"/>
          <p:cNvSpPr/>
          <p:nvPr/>
        </p:nvSpPr>
        <p:spPr>
          <a:xfrm rot="10800000">
            <a:off x="6424959" y="1860550"/>
            <a:ext cx="4919245" cy="914400"/>
          </a:xfrm>
          <a:prstGeom prst="snip2SameRect">
            <a:avLst>
              <a:gd name="adj1" fmla="val 10417"/>
              <a:gd name="adj2" fmla="val 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양쪽 모서리가 잘린 사각형 8"/>
          <p:cNvSpPr/>
          <p:nvPr/>
        </p:nvSpPr>
        <p:spPr>
          <a:xfrm>
            <a:off x="6424959" y="2774950"/>
            <a:ext cx="4919245" cy="3448050"/>
          </a:xfrm>
          <a:prstGeom prst="snip2SameRect">
            <a:avLst>
              <a:gd name="adj1" fmla="val 2636"/>
              <a:gd name="adj2" fmla="val 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>
            <a:cxnSpLocks/>
          </p:cNvCxnSpPr>
          <p:nvPr/>
        </p:nvCxnSpPr>
        <p:spPr>
          <a:xfrm>
            <a:off x="847795" y="2774950"/>
            <a:ext cx="471387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950479" y="2867435"/>
            <a:ext cx="462248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[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내용설명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]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950479" y="4523747"/>
            <a:ext cx="4611193" cy="1546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사용자는 테니스 라켓을 기내에 반입하여 휴대할 수 있는지 궁금하고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사전에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Stargate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어플리케이션을 설치해 둔 상태이다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</a:p>
          <a:p>
            <a:pPr marL="171450" indent="-171450">
              <a:buFontTx/>
              <a:buChar char="-"/>
            </a:pP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사용자는 이미지를 통한 객체 분석을 요청했지만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'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테니스 라켓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'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대신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'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운동 도구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'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와 같이 모호한 분석 결과를 수신했으므로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DB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를 직접 탐색하기 위해 키워드 입력 기능을 이용한다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</a:p>
          <a:p>
            <a:pPr marL="171450" indent="-171450">
              <a:buFontTx/>
              <a:buChar char="-"/>
            </a:pP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-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사용자는 입력 창에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“Tennis racket”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을 입력하고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기내반입 및 휴대가 가능함을 확인한다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10514" y="2128466"/>
            <a:ext cx="409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키워드 입력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6624919" y="2867435"/>
            <a:ext cx="4627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[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용량에 제한이 있는 경우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]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256208" y="2128466"/>
            <a:ext cx="32324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상세반입규정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표시</a:t>
            </a:r>
          </a:p>
        </p:txBody>
      </p:sp>
      <p:cxnSp>
        <p:nvCxnSpPr>
          <p:cNvPr id="24" name="직선 연결선 23"/>
          <p:cNvCxnSpPr>
            <a:cxnSpLocks/>
          </p:cNvCxnSpPr>
          <p:nvPr/>
        </p:nvCxnSpPr>
        <p:spPr>
          <a:xfrm>
            <a:off x="6624918" y="2774950"/>
            <a:ext cx="462789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5A63FC4-4CBC-4DF0-B0F0-F83A445230FF}"/>
              </a:ext>
            </a:extLst>
          </p:cNvPr>
          <p:cNvSpPr/>
          <p:nvPr/>
        </p:nvSpPr>
        <p:spPr>
          <a:xfrm>
            <a:off x="6624919" y="3144434"/>
            <a:ext cx="4627898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- </a:t>
            </a:r>
            <a:r>
              <a:rPr lang="ko-KR" altLang="en-US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액체류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담고 있는 용기를 기준으로 객체를 분석하여 대상이 액체류로 추정될 시 </a:t>
            </a:r>
            <a:r>
              <a:rPr lang="ko-KR" altLang="en-US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상세반입규정을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함께 출력하여 사용자가 이를 판단할 수 있도록 한다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EC7530C-0E02-4E92-B511-0BD1E8162251}"/>
              </a:ext>
            </a:extLst>
          </p:cNvPr>
          <p:cNvSpPr/>
          <p:nvPr/>
        </p:nvSpPr>
        <p:spPr>
          <a:xfrm>
            <a:off x="946323" y="4246748"/>
            <a:ext cx="462248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[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시나리오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]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5038785-BB68-41FD-9CDA-56DB4FF2FB64}"/>
              </a:ext>
            </a:extLst>
          </p:cNvPr>
          <p:cNvSpPr/>
          <p:nvPr/>
        </p:nvSpPr>
        <p:spPr>
          <a:xfrm>
            <a:off x="950479" y="3184919"/>
            <a:ext cx="4622489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-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이미지를 통한 객체 분석 결과가 </a:t>
            </a:r>
            <a:r>
              <a:rPr lang="ko-KR" altLang="en-US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부정확할경우에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사용할 수 있는 기능이다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</a:p>
          <a:p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- </a:t>
            </a:r>
            <a:r>
              <a:rPr lang="ko-KR" altLang="en-US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팝업된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입력창에 해당 객체가 포함된 키워드를 직접 입력하며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그 키워드로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DB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를 검색하고 결과를 출력한다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A8346A-81E8-4AD5-A7ED-0C9804428DFC}"/>
              </a:ext>
            </a:extLst>
          </p:cNvPr>
          <p:cNvSpPr/>
          <p:nvPr/>
        </p:nvSpPr>
        <p:spPr>
          <a:xfrm>
            <a:off x="6617779" y="4175951"/>
            <a:ext cx="4627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[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위탁과 휴대 중 하나만 가능한 경우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]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87B33A4-2433-4EB2-8FA8-FEAC3BE4D22A}"/>
              </a:ext>
            </a:extLst>
          </p:cNvPr>
          <p:cNvSpPr/>
          <p:nvPr/>
        </p:nvSpPr>
        <p:spPr>
          <a:xfrm>
            <a:off x="6617779" y="4452950"/>
            <a:ext cx="4616517" cy="1223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- </a:t>
            </a:r>
            <a:r>
              <a:rPr lang="ko-KR" altLang="en-US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도검류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공구류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분석 결과 날붙이를 포함하고 있는 객체의 경우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ko-KR" altLang="en-US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상세반입규정을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함께 출력하여 휴대는 불가하나 위탁이 가능함을 표시한다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</a:p>
          <a:p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-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배터리류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객체에서 추출된 텍스트를 분석하여 대상이 배터리류로 추정될 시 </a:t>
            </a:r>
            <a:r>
              <a:rPr lang="ko-KR" altLang="en-US" sz="10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상세반입규정을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함께 출력하여 휴대는 가능하나 위탁이 불가능함을 표시한다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40755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6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mtClean="0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프레젠테이션2" id="{97490A5D-4DF4-4E35-A89B-2E235D6A461C}" vid="{F5C6E0BF-8C49-4252-A12D-3259395B5EC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20342</TotalTime>
  <Words>854</Words>
  <Application>Microsoft Office PowerPoint</Application>
  <PresentationFormat>와이드스크린</PresentationFormat>
  <Paragraphs>288</Paragraphs>
  <Slides>15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PowerPoint 프레젠테이션</vt:lpstr>
      <vt:lpstr>목차</vt:lpstr>
      <vt:lpstr>1. 개발진행상황</vt:lpstr>
      <vt:lpstr>1. 개발진행상황</vt:lpstr>
      <vt:lpstr>1. 개발진행상황</vt:lpstr>
      <vt:lpstr>1. 개발진행상황</vt:lpstr>
      <vt:lpstr>1. 개발진행상황</vt:lpstr>
      <vt:lpstr>1. 개발진행상황</vt:lpstr>
      <vt:lpstr>2. 개선반영사항</vt:lpstr>
      <vt:lpstr>3. 달성가능수준</vt:lpstr>
      <vt:lpstr>3. 달성가능수준</vt:lpstr>
      <vt:lpstr>3. 달성가능수준</vt:lpstr>
      <vt:lpstr>3. 달성가능수준</vt:lpstr>
      <vt:lpstr>4. 향후일정 계획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Kang Soo Yeon</cp:lastModifiedBy>
  <cp:revision>117</cp:revision>
  <dcterms:created xsi:type="dcterms:W3CDTF">2018-02-27T05:53:58Z</dcterms:created>
  <dcterms:modified xsi:type="dcterms:W3CDTF">2020-06-12T01:23:28Z</dcterms:modified>
</cp:coreProperties>
</file>